
<file path=[Content_Types].xml><?xml version="1.0" encoding="utf-8"?>
<Types xmlns="http://schemas.openxmlformats.org/package/2006/content-types">
  <Default Extension="xml" ContentType="application/xml"/>
  <Default Extension="jpeg" ContentType="image/jpeg"/>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15"/>
  </p:notesMasterIdLst>
  <p:handoutMasterIdLst>
    <p:handoutMasterId r:id="rId16"/>
  </p:handoutMasterIdLst>
  <p:sldIdLst>
    <p:sldId id="421" r:id="rId2"/>
    <p:sldId id="518" r:id="rId3"/>
    <p:sldId id="487" r:id="rId4"/>
    <p:sldId id="490" r:id="rId5"/>
    <p:sldId id="493" r:id="rId6"/>
    <p:sldId id="521" r:id="rId7"/>
    <p:sldId id="520" r:id="rId8"/>
    <p:sldId id="499" r:id="rId9"/>
    <p:sldId id="494" r:id="rId10"/>
    <p:sldId id="515" r:id="rId11"/>
    <p:sldId id="516" r:id="rId12"/>
    <p:sldId id="517" r:id="rId13"/>
    <p:sldId id="519" r:id="rId14"/>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Ehret-Kayser" initials="" lastIdx="2" clrIdx="0"/>
  <p:cmAuthor id="1" name="Renee Reyes" initials="" lastIdx="0" clrIdx="1"/>
  <p:cmAuthor id="2" name="Andrew Jacobs" initials="AJ" lastIdx="1" clrIdx="2">
    <p:extLst/>
  </p:cmAuthor>
  <p:cmAuthor id="3" name="Andrew Jacobs" initials="AJ [2]" lastIdx="1" clrIdx="3">
    <p:extLst/>
  </p:cmAuthor>
  <p:cmAuthor id="4" name="Andrew Jacobs" initials="AJ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7A7A7A"/>
    <a:srgbClr val="4C4C4C"/>
    <a:srgbClr val="6068B2"/>
    <a:srgbClr val="3E87CB"/>
    <a:srgbClr val="000000"/>
    <a:srgbClr val="030303"/>
    <a:srgbClr val="5151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63" autoAdjust="0"/>
    <p:restoredTop sz="94669" autoAdjust="0"/>
  </p:normalViewPr>
  <p:slideViewPr>
    <p:cSldViewPr snapToGrid="0">
      <p:cViewPr>
        <p:scale>
          <a:sx n="100" d="100"/>
          <a:sy n="100" d="100"/>
        </p:scale>
        <p:origin x="144" y="400"/>
      </p:cViewPr>
      <p:guideLst>
        <p:guide orient="horz" pos="266"/>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p:cViewPr varScale="1">
        <p:scale>
          <a:sx n="87" d="100"/>
          <a:sy n="87" d="100"/>
        </p:scale>
        <p:origin x="-3184"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8/19/16</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8/19/16</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a:t>
            </a:fld>
            <a:endParaRPr lang="en-US" dirty="0"/>
          </a:p>
        </p:txBody>
      </p:sp>
    </p:spTree>
    <p:extLst>
      <p:ext uri="{BB962C8B-B14F-4D97-AF65-F5344CB8AC3E}">
        <p14:creationId xmlns:p14="http://schemas.microsoft.com/office/powerpoint/2010/main" val="38492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377842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5</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8</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9</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13</a:t>
            </a:fld>
            <a:endParaRPr lang="en-US" dirty="0"/>
          </a:p>
        </p:txBody>
      </p:sp>
    </p:spTree>
    <p:extLst>
      <p:ext uri="{BB962C8B-B14F-4D97-AF65-F5344CB8AC3E}">
        <p14:creationId xmlns:p14="http://schemas.microsoft.com/office/powerpoint/2010/main" val="18027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5"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258"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3" name="Oval 252"/>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grpSp>
        <p:nvGrpSpPr>
          <p:cNvPr id="602" name="Group 601"/>
          <p:cNvGrpSpPr/>
          <p:nvPr userDrawn="1"/>
        </p:nvGrpSpPr>
        <p:grpSpPr>
          <a:xfrm>
            <a:off x="1206558" y="275335"/>
            <a:ext cx="11695521" cy="7269118"/>
            <a:chOff x="935649" y="38267"/>
            <a:chExt cx="11695521" cy="7269118"/>
          </a:xfrm>
        </p:grpSpPr>
        <p:cxnSp>
          <p:nvCxnSpPr>
            <p:cNvPr id="603" name="Straight Connector 602"/>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9" name="Straight Connector 608"/>
            <p:cNvCxnSpPr>
              <a:stCxn id="652"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0" name="Straight Connector 609"/>
            <p:cNvCxnSpPr>
              <a:stCxn id="655"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7" name="Straight Connector 616"/>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8" name="Straight Connector 617"/>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2" name="Straight Connector 621"/>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3" name="Straight Connector 622"/>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4" name="Straight Connector 623"/>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5" name="Straight Connector 624"/>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6" name="Straight Connector 625"/>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7" name="Straight Connector 626"/>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9" name="Straight Connector 628"/>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0" name="Straight Connector 629"/>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3" name="Straight Connector 632"/>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4" name="Straight Connector 633"/>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8" name="Straight Connector 637"/>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3" name="Straight Connector 642"/>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650" name="Oval 649"/>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1" name="Oval 650"/>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2" name="Oval 651"/>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3" name="Oval 652"/>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4" name="Oval 653"/>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5" name="Oval 654"/>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6" name="Oval 655"/>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7" name="Oval 656"/>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8" name="Oval 657"/>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9" name="Oval 658"/>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0" name="Oval 65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1" name="Oval 66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2" name="Oval 66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3" name="Oval 662"/>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4" name="Oval 663"/>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5" name="Oval 664"/>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6" name="Oval 665"/>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7" name="Oval 666"/>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8" name="Oval 667"/>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9" name="Oval 668"/>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0" name="Oval 669"/>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1" name="Oval 670"/>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2" name="Oval 671"/>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3" name="Oval 672"/>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4" name="Oval 673"/>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5" name="Oval 674"/>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6" name="Oval 675"/>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7" name="Oval 676"/>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680" name="Title 1"/>
          <p:cNvSpPr>
            <a:spLocks noGrp="1"/>
          </p:cNvSpPr>
          <p:nvPr>
            <p:ph type="ctrTitle" hasCustomPrompt="1"/>
          </p:nvPr>
        </p:nvSpPr>
        <p:spPr>
          <a:xfrm>
            <a:off x="542743" y="1547299"/>
            <a:ext cx="11141258" cy="577835"/>
          </a:xfrm>
          <a:noFill/>
        </p:spPr>
        <p:txBody>
          <a:bodyPr lIns="0" tIns="0" rIns="0" bIns="0" anchor="ctr" anchorCtr="0">
            <a:noAutofit/>
          </a:bodyPr>
          <a:lstStyle>
            <a:lvl1pPr marL="0" marR="0" indent="0" algn="l" defTabSz="1172078" rtl="0" eaLnBrk="1" fontAlgn="auto" latinLnBrk="0" hangingPunct="1">
              <a:lnSpc>
                <a:spcPct val="80000"/>
              </a:lnSpc>
              <a:spcBef>
                <a:spcPts val="0"/>
              </a:spcBef>
              <a:spcAft>
                <a:spcPts val="0"/>
              </a:spcAft>
              <a:buClrTx/>
              <a:buSzTx/>
              <a:buFontTx/>
              <a:buNone/>
              <a:tabLst/>
              <a:defRPr sz="3800" b="1">
                <a:solidFill>
                  <a:srgbClr val="44499C"/>
                </a:solidFill>
              </a:defRPr>
            </a:lvl1pPr>
          </a:lstStyle>
          <a:p>
            <a:r>
              <a:rPr lang="en-US" dirty="0" smtClean="0"/>
              <a:t>INTRODUCING XYZ </a:t>
            </a:r>
            <a:endParaRPr lang="en-US" dirty="0"/>
          </a:p>
        </p:txBody>
      </p:sp>
      <p:sp>
        <p:nvSpPr>
          <p:cNvPr id="681"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Insert tagline</a:t>
            </a:r>
            <a:endParaRPr lang="en-US" dirty="0"/>
          </a:p>
        </p:txBody>
      </p:sp>
    </p:spTree>
    <p:extLst>
      <p:ext uri="{BB962C8B-B14F-4D97-AF65-F5344CB8AC3E}">
        <p14:creationId xmlns:p14="http://schemas.microsoft.com/office/powerpoint/2010/main" val="996884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6" name="Picture 5"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7815627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9" name="Picture 8"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3" y="0"/>
            <a:ext cx="12280900" cy="6908006"/>
          </a:xfrm>
          <a:prstGeom prst="rect">
            <a:avLst/>
          </a:prstGeom>
        </p:spPr>
      </p:pic>
      <p:sp>
        <p:nvSpPr>
          <p:cNvPr id="17" name="Title 1"/>
          <p:cNvSpPr>
            <a:spLocks noGrp="1"/>
          </p:cNvSpPr>
          <p:nvPr>
            <p:ph type="ctrTitle" hasCustomPrompt="1"/>
          </p:nvPr>
        </p:nvSpPr>
        <p:spPr>
          <a:xfrm>
            <a:off x="482600" y="2271199"/>
            <a:ext cx="11282987" cy="577835"/>
          </a:xfrm>
          <a:noFill/>
          <a:effectLst/>
        </p:spPr>
        <p:txBody>
          <a:bodyPr lIns="0" tIns="0" rIns="0" bIns="0" anchor="ctr" anchorCtr="0">
            <a:noAutofit/>
          </a:bodyPr>
          <a:lstStyle>
            <a:lvl1pPr algn="l">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grpSp>
        <p:nvGrpSpPr>
          <p:cNvPr id="215" name="Group 214"/>
          <p:cNvGrpSpPr/>
          <p:nvPr userDrawn="1"/>
        </p:nvGrpSpPr>
        <p:grpSpPr>
          <a:xfrm>
            <a:off x="1206558" y="275335"/>
            <a:ext cx="11556943" cy="7260324"/>
            <a:chOff x="1206558" y="275335"/>
            <a:chExt cx="11556943" cy="7260324"/>
          </a:xfrm>
        </p:grpSpPr>
        <p:cxnSp>
          <p:nvCxnSpPr>
            <p:cNvPr id="216" name="Straight Connector 215"/>
            <p:cNvCxnSpPr/>
            <p:nvPr userDrawn="1"/>
          </p:nvCxnSpPr>
          <p:spPr>
            <a:xfrm flipH="1" flipV="1">
              <a:off x="11214100" y="5448300"/>
              <a:ext cx="1549401" cy="165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420521" y="4639735"/>
              <a:ext cx="6066379" cy="59266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5067265" y="4226984"/>
              <a:ext cx="4432335" cy="91969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7629525" y="4419600"/>
              <a:ext cx="1901825" cy="615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7362825" y="3876675"/>
              <a:ext cx="2209800" cy="10604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8121650" y="3832225"/>
              <a:ext cx="1504950" cy="1000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8950038" y="4099743"/>
              <a:ext cx="749587" cy="64370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8748080" y="3475496"/>
              <a:ext cx="1028126" cy="118896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9985375" y="1898650"/>
              <a:ext cx="282575" cy="25463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9727358" y="2547410"/>
              <a:ext cx="442929" cy="192324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9680575" y="3368675"/>
              <a:ext cx="384175" cy="1127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9636166" y="4238623"/>
              <a:ext cx="238084" cy="35242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9318625" y="3225800"/>
              <a:ext cx="650875" cy="1308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10350500" y="6188806"/>
              <a:ext cx="1649" cy="134685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7118350" y="5721351"/>
              <a:ext cx="2463800" cy="12255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V="1">
              <a:off x="9077325" y="5819775"/>
              <a:ext cx="565150" cy="3968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V="1">
              <a:off x="8569325" y="5911850"/>
              <a:ext cx="1152525" cy="1085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9554610" y="6121399"/>
              <a:ext cx="469924" cy="11726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9817076" y="6159500"/>
              <a:ext cx="304824" cy="11980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10100709" y="6184899"/>
              <a:ext cx="131258" cy="10862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477501" y="6184900"/>
              <a:ext cx="122766" cy="97366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598150" y="6153150"/>
              <a:ext cx="139700" cy="488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699750" y="6121400"/>
              <a:ext cx="531259" cy="11895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798175" y="6064250"/>
              <a:ext cx="747159" cy="121814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H="1" flipV="1">
              <a:off x="10890250" y="6000750"/>
              <a:ext cx="1013859" cy="12467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flipV="1">
              <a:off x="10988675" y="5915025"/>
              <a:ext cx="1467886" cy="1354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flipV="1">
              <a:off x="11064876" y="5800727"/>
              <a:ext cx="796162" cy="51714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flipV="1">
              <a:off x="11188700" y="5575300"/>
              <a:ext cx="1435100" cy="3175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flipV="1">
              <a:off x="11137900" y="5689600"/>
              <a:ext cx="1460500" cy="5334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704975" y="5321301"/>
              <a:ext cx="7775575" cy="63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a:off x="11226800" y="5327650"/>
              <a:ext cx="1319291" cy="21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375900" y="1196975"/>
              <a:ext cx="1" cy="3244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474325" y="1057275"/>
              <a:ext cx="393700" cy="339407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585451" y="669925"/>
              <a:ext cx="901699" cy="3803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683875" y="1022350"/>
              <a:ext cx="1323976" cy="3489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782300" y="2193925"/>
              <a:ext cx="1336675" cy="23622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883900" y="2590800"/>
              <a:ext cx="1536702" cy="20415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H="1">
              <a:off x="10998201" y="3648075"/>
              <a:ext cx="1089024" cy="1076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H="1">
              <a:off x="11074401" y="3927475"/>
              <a:ext cx="1311274" cy="9112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H="1">
              <a:off x="11153777" y="4543425"/>
              <a:ext cx="863598" cy="41516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H="1">
              <a:off x="11192934" y="4752975"/>
              <a:ext cx="1164166" cy="32279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H="1">
              <a:off x="11217276" y="5060950"/>
              <a:ext cx="1190624" cy="1397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8" name="Oval 257"/>
            <p:cNvSpPr/>
            <p:nvPr userDrawn="1"/>
          </p:nvSpPr>
          <p:spPr>
            <a:xfrm>
              <a:off x="9580009" y="4542368"/>
              <a:ext cx="1549400" cy="1549400"/>
            </a:xfrm>
            <a:prstGeom prst="ellipse">
              <a:avLst/>
            </a:prstGeom>
            <a:noFill/>
            <a:ln w="190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4724364" y="4017433"/>
              <a:ext cx="318005" cy="318005"/>
            </a:xfrm>
            <a:prstGeom prst="ellipse">
              <a:avLst/>
            </a:prstGeom>
            <a:noFill/>
            <a:ln w="63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843390" y="3989921"/>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552476" y="4146549"/>
              <a:ext cx="95499" cy="95499"/>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575778" y="32131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8562940" y="3287181"/>
              <a:ext cx="209465" cy="209465"/>
            </a:xfrm>
            <a:prstGeom prst="ellipse">
              <a:avLst/>
            </a:prstGeom>
            <a:noFill/>
            <a:ln w="222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090813" y="3678769"/>
              <a:ext cx="263137" cy="263137"/>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173611" y="303424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727239" y="676933"/>
              <a:ext cx="345435" cy="345435"/>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206558" y="5113865"/>
              <a:ext cx="455162" cy="455162"/>
            </a:xfrm>
            <a:prstGeom prst="ellipse">
              <a:avLst/>
            </a:prstGeom>
            <a:noFill/>
            <a:ln w="730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3263890" y="4555071"/>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7522611" y="4347636"/>
              <a:ext cx="95491" cy="95491"/>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7948061" y="3691470"/>
              <a:ext cx="171696" cy="171696"/>
            </a:xfrm>
            <a:prstGeom prst="ellipse">
              <a:avLst/>
            </a:prstGeom>
            <a:noFill/>
            <a:ln w="317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9825540" y="1612901"/>
              <a:ext cx="263141" cy="263141"/>
            </a:xfrm>
            <a:prstGeom prst="ellipse">
              <a:avLst/>
            </a:prstGeom>
            <a:noFill/>
            <a:ln w="508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10297560" y="103293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2090374" y="2040473"/>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944332" y="768354"/>
              <a:ext cx="241805" cy="241805"/>
            </a:xfrm>
            <a:prstGeom prst="ellipse">
              <a:avLst/>
            </a:prstGeom>
            <a:noFill/>
            <a:ln w="381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365689" y="275335"/>
              <a:ext cx="363723" cy="363723"/>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3975596" y="5795432"/>
              <a:ext cx="263141" cy="2631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5101014" y="6273814"/>
              <a:ext cx="269236" cy="26923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566890" y="2307168"/>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12075544" y="3437470"/>
              <a:ext cx="226561" cy="22656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12021911" y="44323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1" name="Oval 280"/>
            <p:cNvSpPr/>
            <p:nvPr userDrawn="1"/>
          </p:nvSpPr>
          <p:spPr>
            <a:xfrm>
              <a:off x="11865790" y="629921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2" name="Oval 281"/>
            <p:cNvSpPr/>
            <p:nvPr userDrawn="1"/>
          </p:nvSpPr>
          <p:spPr>
            <a:xfrm>
              <a:off x="10702733" y="6653198"/>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3" name="Oval 282"/>
            <p:cNvSpPr/>
            <p:nvPr userDrawn="1"/>
          </p:nvSpPr>
          <p:spPr>
            <a:xfrm>
              <a:off x="9423405" y="671830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4" name="Oval 283"/>
            <p:cNvSpPr/>
            <p:nvPr userDrawn="1"/>
          </p:nvSpPr>
          <p:spPr>
            <a:xfrm>
              <a:off x="6434517" y="6557436"/>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5" name="Oval 284"/>
            <p:cNvSpPr/>
            <p:nvPr userDrawn="1"/>
          </p:nvSpPr>
          <p:spPr>
            <a:xfrm>
              <a:off x="8951345" y="6194431"/>
              <a:ext cx="122931" cy="122930"/>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286" name="Straight Connector 285"/>
            <p:cNvCxnSpPr/>
            <p:nvPr userDrawn="1"/>
          </p:nvCxnSpPr>
          <p:spPr>
            <a:xfrm flipV="1">
              <a:off x="9023350" y="6000750"/>
              <a:ext cx="790575" cy="1009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9544050" y="6067426"/>
              <a:ext cx="371475" cy="653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6671734" y="5621866"/>
              <a:ext cx="2870200" cy="99483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376334" y="5528733"/>
              <a:ext cx="4131733" cy="846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258734" y="5422900"/>
              <a:ext cx="5228166" cy="48260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36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No Bullets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1384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969549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Content Placeholder 2"/>
          <p:cNvSpPr>
            <a:spLocks noGrp="1"/>
          </p:cNvSpPr>
          <p:nvPr>
            <p:ph idx="1" hasCustomPrompt="1"/>
          </p:nvPr>
        </p:nvSpPr>
        <p:spPr>
          <a:xfrm>
            <a:off x="6083300" y="2527300"/>
            <a:ext cx="5537200" cy="24892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0"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3"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5278754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2527300"/>
            <a:ext cx="5537200" cy="24765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7"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37311275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32797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 name="Text Placeholder 8"/>
          <p:cNvSpPr>
            <a:spLocks noGrp="1"/>
          </p:cNvSpPr>
          <p:nvPr>
            <p:ph type="body" sz="quarter" idx="16" hasCustomPrompt="1"/>
          </p:nvPr>
        </p:nvSpPr>
        <p:spPr>
          <a:xfrm>
            <a:off x="6087456" y="30141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2313338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Line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 name="Title 1"/>
          <p:cNvSpPr>
            <a:spLocks noGrp="1"/>
          </p:cNvSpPr>
          <p:nvPr>
            <p:ph type="ctrTitle" hasCustomPrompt="1"/>
          </p:nvPr>
        </p:nvSpPr>
        <p:spPr>
          <a:xfrm>
            <a:off x="6083299" y="30861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0" name="Text Placeholder 8"/>
          <p:cNvSpPr>
            <a:spLocks noGrp="1"/>
          </p:cNvSpPr>
          <p:nvPr>
            <p:ph type="body" sz="quarter" idx="16" hasCustomPrompt="1"/>
          </p:nvPr>
        </p:nvSpPr>
        <p:spPr>
          <a:xfrm>
            <a:off x="6087456" y="28236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6097868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ullets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3035300"/>
            <a:ext cx="5537200" cy="2247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469254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2 Line Title">
    <p:spTree>
      <p:nvGrpSpPr>
        <p:cNvPr id="1" name=""/>
        <p:cNvGrpSpPr/>
        <p:nvPr/>
      </p:nvGrpSpPr>
      <p:grpSpPr>
        <a:xfrm>
          <a:off x="0" y="0"/>
          <a:ext cx="0" cy="0"/>
          <a:chOff x="0" y="0"/>
          <a:chExt cx="0" cy="0"/>
        </a:xfrm>
      </p:grpSpPr>
      <p:sp>
        <p:nvSpPr>
          <p:cNvPr id="28" name="Text Placeholder 27"/>
          <p:cNvSpPr>
            <a:spLocks noGrp="1"/>
          </p:cNvSpPr>
          <p:nvPr userDrawn="1">
            <p:ph type="body" sz="quarter" idx="10" hasCustomPrompt="1"/>
          </p:nvPr>
        </p:nvSpPr>
        <p:spPr>
          <a:xfrm>
            <a:off x="572449" y="25569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15"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Rectangle 1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rgbClr val="44499C"/>
              </a:solidFill>
            </a:endParaRPr>
          </a:p>
        </p:txBody>
      </p:sp>
      <p:sp>
        <p:nvSpPr>
          <p:cNvPr id="464" name="TextBox 463"/>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4" name="Group 203"/>
          <p:cNvGrpSpPr/>
          <p:nvPr userDrawn="1"/>
        </p:nvGrpSpPr>
        <p:grpSpPr>
          <a:xfrm>
            <a:off x="1206558" y="275335"/>
            <a:ext cx="11695521" cy="7269118"/>
            <a:chOff x="935649" y="38267"/>
            <a:chExt cx="11695521" cy="7269118"/>
          </a:xfrm>
        </p:grpSpPr>
        <p:cxnSp>
          <p:nvCxnSpPr>
            <p:cNvPr id="205" name="Straight Connector 204"/>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54"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7"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2" name="Oval 251"/>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3" name="Oval 252"/>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473059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27" name="Content Placeholder 2"/>
          <p:cNvSpPr>
            <a:spLocks noGrp="1"/>
          </p:cNvSpPr>
          <p:nvPr userDrawn="1">
            <p:ph idx="1" hasCustomPrompt="1"/>
          </p:nvPr>
        </p:nvSpPr>
        <p:spPr>
          <a:xfrm>
            <a:off x="6083300" y="3035300"/>
            <a:ext cx="5537200" cy="2286000"/>
          </a:xfrm>
          <a:prstGeom prst="rect">
            <a:avLst/>
          </a:prstGeom>
        </p:spPr>
        <p:txBody>
          <a:bodyPr lIns="0" tIns="0" rIns="0" bIns="0">
            <a:noAutofit/>
          </a:bodyPr>
          <a:lstStyle>
            <a:lvl1pPr marL="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spcAft>
                <a:spcPts val="600"/>
              </a:spcAft>
              <a:buClr>
                <a:schemeClr val="tx2"/>
              </a:buClr>
              <a:buFont typeface="Wingdings" charset="2"/>
              <a:buChar char="§"/>
              <a:defRPr sz="1800">
                <a:latin typeface="+mn-lt"/>
              </a:defRPr>
            </a:lvl4pPr>
            <a:lvl5pPr marL="2109788"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0937550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0"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pic>
        <p:nvPicPr>
          <p:cNvPr id="17" name="Picture 16"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1" name="TextBox 20"/>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0" name="Content Placeholder 2"/>
          <p:cNvSpPr>
            <a:spLocks noGrp="1"/>
          </p:cNvSpPr>
          <p:nvPr>
            <p:ph idx="1" hasCustomPrompt="1"/>
          </p:nvPr>
        </p:nvSpPr>
        <p:spPr>
          <a:xfrm>
            <a:off x="533255" y="19685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Tree>
    <p:extLst>
      <p:ext uri="{BB962C8B-B14F-4D97-AF65-F5344CB8AC3E}">
        <p14:creationId xmlns:p14="http://schemas.microsoft.com/office/powerpoint/2010/main" val="2681003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33257" y="1600200"/>
            <a:ext cx="11074543" cy="4000500"/>
          </a:xfrm>
          <a:prstGeom prst="rect">
            <a:avLst/>
          </a:prstGeom>
          <a:noFill/>
        </p:spPr>
        <p:txBody>
          <a:bodyPr lIns="0" tIns="0" rIns="0" bIns="0">
            <a:noAutofit/>
          </a:bodyPr>
          <a:lstStyle>
            <a:lvl1pPr marL="0">
              <a:buNone/>
              <a:defRPr sz="2300">
                <a:latin typeface="+mn-lt"/>
              </a:defRPr>
            </a:lvl1pPr>
          </a:lstStyle>
          <a:p>
            <a:r>
              <a:rPr lang="en-US" dirty="0" smtClean="0"/>
              <a:t>Click icon to add picture or diagrams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TextBox 1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609252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99" y="32258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46100" y="939800"/>
            <a:ext cx="11074400" cy="2108200"/>
          </a:xfrm>
          <a:prstGeom prst="rect">
            <a:avLst/>
          </a:prstGeom>
        </p:spPr>
        <p:txBody>
          <a:bodyPr/>
          <a:lstStyle>
            <a:lvl1pPr marL="0" indent="0">
              <a:buNone/>
              <a:defRPr baseline="0"/>
            </a:lvl1pPr>
          </a:lstStyle>
          <a:p>
            <a:r>
              <a:rPr lang="en-US" dirty="0" smtClean="0"/>
              <a:t>{Insert picture here}</a:t>
            </a:r>
            <a:endParaRPr lang="en-US" dirty="0"/>
          </a:p>
        </p:txBody>
      </p:sp>
      <p:pic>
        <p:nvPicPr>
          <p:cNvPr id="24" name="Picture 2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7" name="TextBox 2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1" name="Rectangle 2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Content Placeholder 2"/>
          <p:cNvSpPr>
            <a:spLocks noGrp="1"/>
          </p:cNvSpPr>
          <p:nvPr>
            <p:ph idx="1" hasCustomPrompt="1"/>
          </p:nvPr>
        </p:nvSpPr>
        <p:spPr>
          <a:xfrm>
            <a:off x="533255" y="3937000"/>
            <a:ext cx="11087245" cy="23368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66214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333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4"/>
          <p:cNvSpPr>
            <a:spLocks noGrp="1"/>
          </p:cNvSpPr>
          <p:nvPr>
            <p:ph sz="quarter" idx="12" hasCustomPrompt="1"/>
          </p:nvPr>
        </p:nvSpPr>
        <p:spPr>
          <a:xfrm>
            <a:off x="63880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1" name="Picture 30"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4" name="TextBox 33"/>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8" name="Rectangle 2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4858322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4281142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lin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sp>
        <p:nvSpPr>
          <p:cNvPr id="9"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8031905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7" name="Rectangle 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0087649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TextBox 12"/>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6" name="Rectangle 5"/>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2344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227619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453"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56"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1" name="Oval 450"/>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2" name="Oval 451"/>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3" name="Oval 452"/>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4" name="Oval 453"/>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5" name="Oval 454"/>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6" name="Oval 455"/>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7" name="Oval 456"/>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8" name="Oval 457"/>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975018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Code">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558655" y="939800"/>
            <a:ext cx="11087245" cy="4787900"/>
          </a:xfrm>
          <a:prstGeom prst="rect">
            <a:avLst/>
          </a:prstGeo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
        <p:nvSpPr>
          <p:cNvPr id="5" name="Rectangle 4"/>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051592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on Righ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939800"/>
            <a:ext cx="5453780" cy="5214471"/>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sp>
        <p:nvSpPr>
          <p:cNvPr id="11" name="Title 1"/>
          <p:cNvSpPr>
            <a:spLocks noGrp="1"/>
          </p:cNvSpPr>
          <p:nvPr>
            <p:ph type="ctrTitle" hasCustomPrompt="1"/>
          </p:nvPr>
        </p:nvSpPr>
        <p:spPr>
          <a:xfrm>
            <a:off x="558656" y="9398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3" name="Content Placeholder 2"/>
          <p:cNvSpPr>
            <a:spLocks noGrp="1"/>
          </p:cNvSpPr>
          <p:nvPr>
            <p:ph sz="quarter" idx="10" hasCustomPrompt="1"/>
          </p:nvPr>
        </p:nvSpPr>
        <p:spPr>
          <a:xfrm>
            <a:off x="558800" y="1676400"/>
            <a:ext cx="5016500" cy="4483100"/>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6099385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on bottom">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sp>
        <p:nvSpPr>
          <p:cNvPr id="14" name="Title 1"/>
          <p:cNvSpPr>
            <a:spLocks noGrp="1"/>
          </p:cNvSpPr>
          <p:nvPr>
            <p:ph type="ctrTitle" hasCustomPrompt="1"/>
          </p:nvPr>
        </p:nvSpPr>
        <p:spPr>
          <a:xfrm>
            <a:off x="558656" y="9398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727199"/>
            <a:ext cx="11215532" cy="1485901"/>
          </a:xfrm>
          <a:prstGeom prst="rect">
            <a:avLst/>
          </a:prstGeo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0" name="Picture 9"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8652816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sp>
        <p:nvSpPr>
          <p:cNvPr id="33" name="Picture Placeholder 6"/>
          <p:cNvSpPr>
            <a:spLocks noGrp="1"/>
          </p:cNvSpPr>
          <p:nvPr>
            <p:ph type="pic" sz="quarter" idx="14" hasCustomPrompt="1"/>
          </p:nvPr>
        </p:nvSpPr>
        <p:spPr>
          <a:xfrm>
            <a:off x="575730"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75656"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75669"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72654"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72580"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72593"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5007690" y="2650607"/>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5007616" y="4004740"/>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5007629" y="4258740"/>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42726" y="2650610"/>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42652" y="4004743"/>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42665" y="4258743"/>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31" name="Text Placeholder 27"/>
          <p:cNvSpPr>
            <a:spLocks noGrp="1"/>
          </p:cNvSpPr>
          <p:nvPr>
            <p:ph type="body" sz="quarter" idx="10" hasCustomPrompt="1"/>
          </p:nvPr>
        </p:nvSpPr>
        <p:spPr>
          <a:xfrm>
            <a:off x="572449" y="20743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32" name="Title 1"/>
          <p:cNvSpPr>
            <a:spLocks noGrp="1"/>
          </p:cNvSpPr>
          <p:nvPr>
            <p:ph type="ctrTitle" hasCustomPrompt="1"/>
          </p:nvPr>
        </p:nvSpPr>
        <p:spPr>
          <a:xfrm>
            <a:off x="542743" y="1458399"/>
            <a:ext cx="11141257" cy="577835"/>
          </a:xfrm>
          <a:noFill/>
        </p:spPr>
        <p:txBody>
          <a:bodyPr lIns="0" tIns="0" rIns="0" bIns="0" anchor="ctr" anchorCtr="0">
            <a:noAutofit/>
          </a:bodyPr>
          <a:lstStyle>
            <a:lvl1pPr>
              <a:lnSpc>
                <a:spcPts val="5127"/>
              </a:lnSpc>
              <a:spcBef>
                <a:spcPts val="0"/>
              </a:spcBef>
              <a:spcAft>
                <a:spcPts val="0"/>
              </a:spcAft>
              <a:defRPr sz="3800" b="1">
                <a:solidFill>
                  <a:schemeClr val="accent1"/>
                </a:solidFill>
              </a:defRPr>
            </a:lvl1pPr>
          </a:lstStyle>
          <a:p>
            <a:r>
              <a:rPr lang="en-US" dirty="0" smtClean="0"/>
              <a:t>PRESENTATION TITLE</a:t>
            </a:r>
            <a:endParaRPr lang="en-US" dirty="0"/>
          </a:p>
        </p:txBody>
      </p:sp>
      <p:pic>
        <p:nvPicPr>
          <p:cNvPr id="34" name="Picture 3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7" name="Rectangle 36"/>
          <p:cNvSpPr/>
          <p:nvPr userDrawn="1"/>
        </p:nvSpPr>
        <p:spPr>
          <a:xfrm>
            <a:off x="1" y="-1"/>
            <a:ext cx="12215874" cy="91438"/>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1" name="TextBox 210"/>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304" name="Group 303"/>
          <p:cNvGrpSpPr/>
          <p:nvPr userDrawn="1"/>
        </p:nvGrpSpPr>
        <p:grpSpPr>
          <a:xfrm>
            <a:off x="564671" y="275335"/>
            <a:ext cx="12337408" cy="7269118"/>
            <a:chOff x="564671" y="275335"/>
            <a:chExt cx="12337408" cy="7269118"/>
          </a:xfrm>
        </p:grpSpPr>
        <p:sp>
          <p:nvSpPr>
            <p:cNvPr id="305" name="TextBox 304"/>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cxnSp>
          <p:nvCxnSpPr>
            <p:cNvPr id="306" name="Straight Connector 305"/>
            <p:cNvCxnSpPr/>
            <p:nvPr userDrawn="1"/>
          </p:nvCxnSpPr>
          <p:spPr>
            <a:xfrm flipH="1" flipV="1">
              <a:off x="10342009" y="5317068"/>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a:off x="3763421" y="4703235"/>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a:off x="7277100" y="4724400"/>
              <a:ext cx="3390865" cy="6678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a:off x="8352344" y="4679015"/>
              <a:ext cx="2065865" cy="6761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a:off x="9296402" y="4809066"/>
              <a:ext cx="1626892" cy="82884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a:off x="9199513" y="4497656"/>
              <a:ext cx="1265287" cy="100779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55" idx="5"/>
            </p:cNvCxnSpPr>
            <p:nvPr userDrawn="1"/>
          </p:nvCxnSpPr>
          <p:spPr>
            <a:xfrm>
              <a:off x="9200863" y="4252143"/>
              <a:ext cx="1422687" cy="14374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358" idx="5"/>
            </p:cNvCxnSpPr>
            <p:nvPr userDrawn="1"/>
          </p:nvCxnSpPr>
          <p:spPr>
            <a:xfrm>
              <a:off x="9005255" y="3739021"/>
              <a:ext cx="1573845" cy="18870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a:off x="9961009" y="1693337"/>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a:off x="9701957" y="2455335"/>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a:off x="9656209" y="3310468"/>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a:off x="9315491" y="3771898"/>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a:off x="9249809" y="3094568"/>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4042809" y="5350934"/>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185809" y="5350934"/>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H="1">
              <a:off x="10352149" y="5177368"/>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6468489" y="5252512"/>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6646309" y="5334001"/>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973887" y="5232403"/>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373509" y="5317068"/>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8792609" y="5317068"/>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474202" y="5232403"/>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554609" y="5317068"/>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821309" y="5317068"/>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10100709" y="5342468"/>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H="1" flipV="1">
              <a:off x="10354709" y="5317068"/>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H="1" flipV="1">
              <a:off x="10202321" y="4741339"/>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H="1" flipV="1">
              <a:off x="10342009" y="5317068"/>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H="1" flipV="1">
              <a:off x="10342009" y="5304368"/>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H="1" flipV="1">
              <a:off x="10342009" y="5317068"/>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H="1" flipV="1">
              <a:off x="10342009" y="5317068"/>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H="1" flipV="1">
              <a:off x="9969507" y="5075771"/>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H="1" flipV="1">
              <a:off x="10342009" y="5317068"/>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H="1" flipV="1">
              <a:off x="10342009" y="5317068"/>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506935" y="5317068"/>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a:off x="10354708" y="5317068"/>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H="1">
              <a:off x="10371641" y="1185335"/>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H="1">
              <a:off x="10371641" y="692681"/>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H="1">
              <a:off x="10337777" y="372532"/>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H="1">
              <a:off x="10286981" y="855134"/>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H="1">
              <a:off x="10392805" y="2099737"/>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H="1">
              <a:off x="10342009" y="1981201"/>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H="1">
              <a:off x="10456303" y="3589871"/>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H="1">
              <a:off x="10354711" y="3721101"/>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H="1">
              <a:off x="10354709" y="4504268"/>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H="1">
              <a:off x="10354709" y="4656668"/>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H="1">
              <a:off x="10354709" y="5024968"/>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53" name="Oval 352"/>
            <p:cNvSpPr/>
            <p:nvPr userDrawn="1"/>
          </p:nvSpPr>
          <p:spPr>
            <a:xfrm>
              <a:off x="9580009" y="4542368"/>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4" name="Oval 353"/>
            <p:cNvSpPr/>
            <p:nvPr userDrawn="1"/>
          </p:nvSpPr>
          <p:spPr>
            <a:xfrm>
              <a:off x="7137365" y="4614334"/>
              <a:ext cx="208274" cy="208274"/>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5" name="Oval 354"/>
            <p:cNvSpPr/>
            <p:nvPr userDrawn="1"/>
          </p:nvSpPr>
          <p:spPr>
            <a:xfrm>
              <a:off x="9103740" y="4155021"/>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6" name="Oval 355"/>
            <p:cNvSpPr/>
            <p:nvPr userDrawn="1"/>
          </p:nvSpPr>
          <p:spPr>
            <a:xfrm>
              <a:off x="9254026" y="3708399"/>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7" name="Oval 356"/>
            <p:cNvSpPr/>
            <p:nvPr userDrawn="1"/>
          </p:nvSpPr>
          <p:spPr>
            <a:xfrm>
              <a:off x="9575778" y="3213104"/>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8" name="Oval 357"/>
            <p:cNvSpPr/>
            <p:nvPr userDrawn="1"/>
          </p:nvSpPr>
          <p:spPr>
            <a:xfrm>
              <a:off x="8826465" y="3560231"/>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9" name="Oval 358"/>
            <p:cNvSpPr/>
            <p:nvPr userDrawn="1"/>
          </p:nvSpPr>
          <p:spPr>
            <a:xfrm>
              <a:off x="9169381" y="4707469"/>
              <a:ext cx="122764" cy="122764"/>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0" name="Oval 359"/>
            <p:cNvSpPr/>
            <p:nvPr userDrawn="1"/>
          </p:nvSpPr>
          <p:spPr>
            <a:xfrm>
              <a:off x="9173611" y="3031070"/>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1" name="Oval 360"/>
            <p:cNvSpPr/>
            <p:nvPr userDrawn="1"/>
          </p:nvSpPr>
          <p:spPr>
            <a:xfrm>
              <a:off x="10727239" y="676933"/>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2" name="Oval 361"/>
            <p:cNvSpPr/>
            <p:nvPr userDrawn="1"/>
          </p:nvSpPr>
          <p:spPr>
            <a:xfrm>
              <a:off x="1206558" y="5113865"/>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708390" y="4618571"/>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8352344" y="4643969"/>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9135513" y="4438655"/>
              <a:ext cx="89397" cy="89396"/>
            </a:xfrm>
            <a:prstGeom prst="ellipse">
              <a:avLst/>
            </a:prstGeom>
            <a:solidFill>
              <a:schemeClr val="bg1"/>
            </a:solidFill>
            <a:ln w="1270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9825540" y="1612901"/>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10297560" y="10329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12090374" y="204047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11944332" y="768354"/>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11365689" y="275335"/>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p:nvPr userDrawn="1"/>
          </p:nvSpPr>
          <p:spPr>
            <a:xfrm>
              <a:off x="3950196" y="5795432"/>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5075613" y="6299215"/>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9566890" y="23071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12075544" y="3437470"/>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12017678" y="4436537"/>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11865790" y="6299215"/>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p:nvPr userDrawn="1"/>
          </p:nvSpPr>
          <p:spPr>
            <a:xfrm>
              <a:off x="10705908" y="6659548"/>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9423405" y="671830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a:off x="6383715" y="6557436"/>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8944995" y="6191256"/>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255987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357" name="Group 356"/>
          <p:cNvGrpSpPr/>
          <p:nvPr userDrawn="1"/>
        </p:nvGrpSpPr>
        <p:grpSpPr>
          <a:xfrm flipH="1">
            <a:off x="-114300" y="3547534"/>
            <a:ext cx="12500737" cy="3575050"/>
            <a:chOff x="-101600" y="3581400"/>
            <a:chExt cx="12500737" cy="3575050"/>
          </a:xfrm>
        </p:grpSpPr>
        <p:cxnSp>
          <p:nvCxnSpPr>
            <p:cNvPr id="358" name="Straight Connector 357"/>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93" idx="5"/>
              <a:endCxn id="395"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62" name="Oval 361"/>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1" name="Oval 380"/>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2" name="Oval 381"/>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3" name="Oval 382"/>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4" name="Oval 383"/>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5" name="Oval 384"/>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6" name="Oval 385"/>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7" name="Oval 386"/>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8" name="Oval 387"/>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9" name="Oval 388"/>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0" name="Oval 389"/>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1" name="Oval 390"/>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2" name="Oval 391"/>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3" name="Oval 392"/>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4" name="Oval 393"/>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5" name="Oval 394"/>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6" name="Oval 395"/>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7" name="Oval 396"/>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8" name="Oval 397"/>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9" name="Oval 398"/>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0" name="Oval 399"/>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1" name="Oval 400"/>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2" name="Oval 401"/>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3" name="Oval 402"/>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4" name="Oval 403"/>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5" name="Oval 404"/>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6" name="Oval 405"/>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7" name="Oval 406"/>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Oval 407"/>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9" name="Oval 408"/>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0" name="Oval 409"/>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1" name="Oval 410"/>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3" name="Oval 412"/>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4" name="Oval 413"/>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5" name="Oval 414"/>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6" name="Oval 415"/>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7" name="Oval 416"/>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8" name="Oval 417"/>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9" name="Oval 418"/>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0" name="Oval 419"/>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1" name="Oval 420"/>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2" name="Oval 421"/>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3" name="Oval 422"/>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4" name="Oval 423"/>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5" name="Oval 424"/>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6" name="Oval 425"/>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7" name="Oval 426"/>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8" name="Oval 427"/>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9" name="Oval 428"/>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0" name="Oval 429"/>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1" name="Oval 430"/>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2" name="Oval 431"/>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3" name="Oval 432"/>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4" name="Oval 433"/>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5" name="Oval 434"/>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6" name="Oval 435"/>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7" name="Oval 436"/>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8" name="Oval 437"/>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9" name="Oval 438"/>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40" name="Oval 439"/>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441" name="Straight Connector 440"/>
            <p:cNvCxnSpPr>
              <a:stCxn id="395" idx="7"/>
              <a:endCxn id="394"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392" idx="1"/>
              <a:endCxn id="395"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370" idx="2"/>
              <a:endCxn id="371"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370" idx="5"/>
              <a:endCxn id="369"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370" idx="6"/>
              <a:endCxn id="368"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368" idx="7"/>
              <a:endCxn id="363"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362" idx="1"/>
              <a:endCxn id="363"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365" idx="3"/>
              <a:endCxn id="362"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362" idx="5"/>
              <a:endCxn id="364"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stCxn id="362" idx="3"/>
              <a:endCxn id="367"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364" idx="5"/>
              <a:endCxn id="384"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367" idx="6"/>
              <a:endCxn id="384"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a:stCxn id="366" idx="5"/>
              <a:endCxn id="365"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a:stCxn id="362" idx="4"/>
              <a:endCxn id="372"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a:stCxn id="367" idx="4"/>
              <a:endCxn id="372"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a:stCxn id="381" idx="2"/>
              <a:endCxn id="372"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382" idx="3"/>
              <a:endCxn id="383"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a:stCxn id="374" idx="2"/>
              <a:endCxn id="380"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a:endCxn id="380"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a:stCxn id="379" idx="6"/>
              <a:endCxn id="382"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380" idx="6"/>
              <a:endCxn id="383"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382" idx="6"/>
              <a:endCxn id="374"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384" idx="4"/>
              <a:endCxn id="374"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a:stCxn id="385" idx="4"/>
              <a:endCxn id="374"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384" idx="6"/>
              <a:endCxn id="385"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a:stCxn id="385" idx="7"/>
              <a:endCxn id="386"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16" idx="3"/>
              <a:endCxn id="377"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17" idx="3"/>
              <a:endCxn id="377"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16" idx="4"/>
              <a:endCxn id="376"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a:stCxn id="387" idx="6"/>
              <a:endCxn id="375"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388" idx="6"/>
              <a:endCxn id="375"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a:stCxn id="367" idx="3"/>
              <a:endCxn id="373"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a:stCxn id="402" idx="3"/>
              <a:endCxn id="401"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407" idx="3"/>
              <a:endCxn id="406"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9" name="Straight Connector 478"/>
            <p:cNvCxnSpPr>
              <a:stCxn id="406" idx="2"/>
              <a:endCxn id="399"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380"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a:stCxn id="390"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11" idx="0"/>
              <a:endCxn id="376"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5" name="Straight Connector 484"/>
            <p:cNvCxnSpPr>
              <a:stCxn id="411" idx="6"/>
              <a:endCxn id="424"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6" name="Straight Connector 485"/>
            <p:cNvCxnSpPr>
              <a:stCxn id="376" idx="6"/>
              <a:endCxn id="424"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7" name="Straight Connector 486"/>
            <p:cNvCxnSpPr>
              <a:stCxn id="425" idx="4"/>
              <a:endCxn id="424"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388" idx="1"/>
              <a:endCxn id="387"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a:stCxn id="391" idx="6"/>
              <a:endCxn id="390"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a:stCxn id="410" idx="1"/>
              <a:endCxn id="390"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398" idx="6"/>
              <a:endCxn id="401"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392" idx="4"/>
              <a:endCxn id="398"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3" name="Straight Connector 492"/>
            <p:cNvCxnSpPr>
              <a:endCxn id="395"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392"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5" name="Straight Connector 494"/>
            <p:cNvCxnSpPr>
              <a:endCxn id="404"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6" name="Straight Connector 495"/>
            <p:cNvCxnSpPr>
              <a:endCxn id="404"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7" name="Straight Connector 496"/>
            <p:cNvCxnSpPr>
              <a:endCxn id="403"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a:stCxn id="397" idx="3"/>
              <a:endCxn id="403"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9" name="Straight Connector 498"/>
            <p:cNvCxnSpPr>
              <a:endCxn id="403"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0" name="Straight Connector 499"/>
            <p:cNvCxnSpPr>
              <a:stCxn id="368" idx="4"/>
              <a:endCxn id="367"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a:stCxn id="369" idx="5"/>
              <a:endCxn id="367"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399" idx="0"/>
              <a:endCxn id="401"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a:stCxn id="399" idx="1"/>
              <a:endCxn id="398"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a:stCxn id="399" idx="3"/>
              <a:endCxn id="400"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a:stCxn id="392" idx="4"/>
              <a:endCxn id="400"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396" idx="5"/>
              <a:endCxn id="400"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409" idx="5"/>
              <a:endCxn id="420"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a:stCxn id="409" idx="7"/>
              <a:endCxn id="396"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403" idx="6"/>
              <a:endCxn id="396"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409" idx="1"/>
              <a:endCxn id="403"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1" name="Straight Connector 510"/>
            <p:cNvCxnSpPr>
              <a:endCxn id="409"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397" idx="5"/>
              <a:endCxn id="396"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392" idx="3"/>
              <a:endCxn id="396"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397" idx="7"/>
              <a:endCxn id="392"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6" name="Straight Connector 515"/>
            <p:cNvCxnSpPr>
              <a:stCxn id="419" idx="6"/>
              <a:endCxn id="418"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376" idx="0"/>
              <a:endCxn id="417"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416" idx="5"/>
              <a:endCxn id="417"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0" name="Straight Connector 519"/>
            <p:cNvCxnSpPr>
              <a:stCxn id="416" idx="6"/>
              <a:endCxn id="428"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stCxn id="418" idx="5"/>
              <a:endCxn id="428"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427" idx="1"/>
              <a:endCxn id="428"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3" name="Straight Connector 522"/>
            <p:cNvCxnSpPr>
              <a:stCxn id="429" idx="2"/>
              <a:endCxn id="428"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436" idx="2"/>
              <a:endCxn id="414"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436" idx="5"/>
              <a:endCxn id="413"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26" idx="6"/>
              <a:endCxn id="413"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426" idx="5"/>
              <a:endCxn id="440"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423" idx="7"/>
              <a:endCxn id="426"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425" idx="6"/>
              <a:endCxn id="427"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endCxn id="375"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a:endCxn id="413"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endCxn id="437"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433" idx="3"/>
              <a:endCxn id="422"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434" idx="2"/>
              <a:endCxn id="438"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435" idx="1"/>
              <a:endCxn id="434"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435" idx="3"/>
              <a:endCxn id="421"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434" idx="4"/>
              <a:endCxn id="421"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438" idx="4"/>
              <a:endCxn id="421"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2" name="Straight Connector 551"/>
            <p:cNvCxnSpPr>
              <a:stCxn id="427" idx="6"/>
              <a:endCxn id="413"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3" name="Straight Connector 552"/>
            <p:cNvCxnSpPr>
              <a:endCxn id="413"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554" name="Oval 553"/>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786648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84" name="Group 83"/>
          <p:cNvGrpSpPr/>
          <p:nvPr userDrawn="1"/>
        </p:nvGrpSpPr>
        <p:grpSpPr>
          <a:xfrm flipH="1">
            <a:off x="-114300" y="3547534"/>
            <a:ext cx="12500737" cy="3575050"/>
            <a:chOff x="-101600" y="3581400"/>
            <a:chExt cx="12500737" cy="3575050"/>
          </a:xfrm>
        </p:grpSpPr>
        <p:cxnSp>
          <p:nvCxnSpPr>
            <p:cNvPr id="85" name="Straight Connector 84"/>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20" idx="5"/>
              <a:endCxn id="122"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89" name="Oval 88"/>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0" name="Oval 89"/>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1" name="Oval 90"/>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2" name="Oval 91"/>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3" name="Oval 92"/>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4" name="Oval 93"/>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5" name="Oval 94"/>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6" name="Oval 95"/>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7" name="Oval 96"/>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8" name="Oval 97"/>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9" name="Oval 98"/>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0" name="Oval 99"/>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1" name="Oval 100"/>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2" name="Oval 101"/>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3" name="Oval 102"/>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4" name="Oval 103"/>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5" name="Oval 104"/>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6" name="Oval 105"/>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7" name="Oval 106"/>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8" name="Oval 107"/>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9" name="Oval 108"/>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0" name="Oval 109"/>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1" name="Oval 110"/>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2" name="Oval 111"/>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3" name="Oval 112"/>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4" name="Oval 113"/>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5" name="Oval 114"/>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6" name="Oval 115"/>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7" name="Oval 116"/>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8" name="Oval 117"/>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9" name="Oval 118"/>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0" name="Oval 119"/>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1" name="Oval 120"/>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2" name="Oval 121"/>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3" name="Oval 122"/>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4" name="Oval 123"/>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5" name="Oval 124"/>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6" name="Oval 125"/>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7" name="Oval 126"/>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8" name="Oval 127"/>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9" name="Oval 128"/>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0" name="Oval 129"/>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1" name="Oval 130"/>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2" name="Oval 131"/>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3" name="Oval 132"/>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4" name="Oval 133"/>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5" name="Oval 134"/>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6" name="Oval 135"/>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7" name="Oval 136"/>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8" name="Oval 137"/>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1" name="Oval 140"/>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9" name="Oval 148"/>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3" name="Oval 152"/>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0" name="Oval 159"/>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4" name="Oval 163"/>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167" name="Straight Connector 166"/>
            <p:cNvCxnSpPr>
              <a:stCxn id="122" idx="7"/>
              <a:endCxn id="121"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19" idx="1"/>
              <a:endCxn id="122"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7" idx="2"/>
              <a:endCxn id="98"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7" idx="5"/>
              <a:endCxn id="96"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97" idx="6"/>
              <a:endCxn id="95"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5" idx="7"/>
              <a:endCxn id="90"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89" idx="1"/>
              <a:endCxn id="90"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92" idx="3"/>
              <a:endCxn id="89"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89" idx="5"/>
              <a:endCxn id="91"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89" idx="3"/>
              <a:endCxn id="94"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91" idx="5"/>
              <a:endCxn id="111"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94" idx="6"/>
              <a:endCxn id="111"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3" idx="5"/>
              <a:endCxn id="92"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89" idx="4"/>
              <a:endCxn id="99"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94" idx="4"/>
              <a:endCxn id="99"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8" idx="2"/>
              <a:endCxn id="99"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09" idx="3"/>
              <a:endCxn id="110"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01" idx="2"/>
              <a:endCxn id="107"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07"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06" idx="6"/>
              <a:endCxn id="109"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07" idx="6"/>
              <a:endCxn id="110"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09" idx="6"/>
              <a:endCxn id="101"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11" idx="4"/>
              <a:endCxn id="101"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2" idx="4"/>
              <a:endCxn id="101"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11" idx="6"/>
              <a:endCxn id="112"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12" idx="7"/>
              <a:endCxn id="113"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42" idx="3"/>
              <a:endCxn id="104"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43" idx="3"/>
              <a:endCxn id="104"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42" idx="4"/>
              <a:endCxn id="103"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14" idx="6"/>
              <a:endCxn id="102"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5" idx="6"/>
              <a:endCxn id="102"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94" idx="3"/>
              <a:endCxn id="100"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9" idx="3"/>
              <a:endCxn id="128"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34" idx="3"/>
              <a:endCxn id="133"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33" idx="2"/>
              <a:endCxn id="126"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07"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17"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38" idx="0"/>
              <a:endCxn id="103"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38" idx="6"/>
              <a:endCxn id="150"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03" idx="6"/>
              <a:endCxn id="150"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51" idx="4"/>
              <a:endCxn id="150"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15" idx="1"/>
              <a:endCxn id="114"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18" idx="6"/>
              <a:endCxn id="117"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37" idx="1"/>
              <a:endCxn id="117"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25" idx="6"/>
              <a:endCxn id="128"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19" idx="4"/>
              <a:endCxn id="125"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122"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119"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31"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131"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130"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24" idx="3"/>
              <a:endCxn id="130"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130"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95" idx="4"/>
              <a:endCxn id="94"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96" idx="5"/>
              <a:endCxn id="94"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26" idx="0"/>
              <a:endCxn id="128"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126" idx="1"/>
              <a:endCxn id="125"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26" idx="3"/>
              <a:endCxn id="127"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119" idx="4"/>
              <a:endCxn id="127"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23" idx="5"/>
              <a:endCxn id="127"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136" idx="5"/>
              <a:endCxn id="146"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36" idx="7"/>
              <a:endCxn id="123"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130" idx="6"/>
              <a:endCxn id="123"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36" idx="1"/>
              <a:endCxn id="130"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a:endCxn id="136"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24" idx="5"/>
              <a:endCxn id="123"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119" idx="3"/>
              <a:endCxn id="123"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24" idx="7"/>
              <a:endCxn id="119"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45" idx="6"/>
              <a:endCxn id="144"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03" idx="0"/>
              <a:endCxn id="143"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2" idx="5"/>
              <a:endCxn id="143"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42" idx="6"/>
              <a:endCxn id="154"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44" idx="5"/>
              <a:endCxn id="154"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53" idx="1"/>
              <a:endCxn id="154"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55" idx="2"/>
              <a:endCxn id="154"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162" idx="2"/>
              <a:endCxn id="140"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62" idx="5"/>
              <a:endCxn id="139"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52" idx="6"/>
              <a:endCxn id="139"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52" idx="5"/>
              <a:endCxn id="166"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149" idx="7"/>
              <a:endCxn id="152"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51" idx="6"/>
              <a:endCxn id="153"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102"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139"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endCxn id="163"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159" idx="3"/>
              <a:endCxn id="148"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60" idx="2"/>
              <a:endCxn id="164"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61" idx="1"/>
              <a:endCxn id="160"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161" idx="3"/>
              <a:endCxn id="147"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160" idx="4"/>
              <a:endCxn id="147"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64" idx="4"/>
              <a:endCxn id="147"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53" idx="6"/>
              <a:endCxn id="139"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endCxn id="139"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89" name="Oval 288"/>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4494147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cxnSp>
        <p:nvCxnSpPr>
          <p:cNvPr id="335" name="Straight Connector 334"/>
          <p:cNvCxnSpPr>
            <a:stCxn id="244" idx="3"/>
          </p:cNvCxnSpPr>
          <p:nvPr userDrawn="1"/>
        </p:nvCxnSpPr>
        <p:spPr>
          <a:xfrm rot="10800000" flipH="1">
            <a:off x="10091500" y="-1781175"/>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2" name="Rectangle 21"/>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TextBox 407"/>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409" name="Group 408"/>
          <p:cNvGrpSpPr/>
          <p:nvPr userDrawn="1"/>
        </p:nvGrpSpPr>
        <p:grpSpPr>
          <a:xfrm>
            <a:off x="1206558" y="275335"/>
            <a:ext cx="11695521" cy="7269118"/>
            <a:chOff x="935649" y="38267"/>
            <a:chExt cx="11695521" cy="7269118"/>
          </a:xfrm>
        </p:grpSpPr>
        <p:cxnSp>
          <p:nvCxnSpPr>
            <p:cNvPr id="410" name="Straight Connector 409"/>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6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463"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8" name="Oval 45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9" name="Oval 478"/>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0" name="Oval 479"/>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1" name="Oval 480"/>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2" name="Oval 481"/>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3" name="Oval 482"/>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4" name="Oval 483"/>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5" name="Oval 484"/>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48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Tree>
    <p:extLst>
      <p:ext uri="{BB962C8B-B14F-4D97-AF65-F5344CB8AC3E}">
        <p14:creationId xmlns:p14="http://schemas.microsoft.com/office/powerpoint/2010/main" val="3910914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2 Line Titles">
    <p:spTree>
      <p:nvGrpSpPr>
        <p:cNvPr id="1" name=""/>
        <p:cNvGrpSpPr/>
        <p:nvPr/>
      </p:nvGrpSpPr>
      <p:grpSpPr>
        <a:xfrm>
          <a:off x="0" y="0"/>
          <a:ext cx="0" cy="0"/>
          <a:chOff x="0" y="0"/>
          <a:chExt cx="0" cy="0"/>
        </a:xfrm>
      </p:grpSpPr>
      <p:grpSp>
        <p:nvGrpSpPr>
          <p:cNvPr id="82" name="Group 81"/>
          <p:cNvGrpSpPr/>
          <p:nvPr userDrawn="1"/>
        </p:nvGrpSpPr>
        <p:grpSpPr>
          <a:xfrm>
            <a:off x="1206558" y="275335"/>
            <a:ext cx="11695521" cy="7269118"/>
            <a:chOff x="935649" y="38267"/>
            <a:chExt cx="11695521" cy="7269118"/>
          </a:xfrm>
        </p:grpSpPr>
        <p:cxnSp>
          <p:nvCxnSpPr>
            <p:cNvPr id="84" name="Straight Connector 83"/>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4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44"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138" name="Oval 13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7" name="Oval 16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8" name="Oval 16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9" name="Oval 16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71" name="Oval 170"/>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879" name="Rectangle 878"/>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31"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sp>
        <p:nvSpPr>
          <p:cNvPr id="172" name="TextBox 17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Tree>
    <p:extLst>
      <p:ext uri="{BB962C8B-B14F-4D97-AF65-F5344CB8AC3E}">
        <p14:creationId xmlns:p14="http://schemas.microsoft.com/office/powerpoint/2010/main" val="31753315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983"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accent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4220346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240" y="889000"/>
            <a:ext cx="11099959" cy="558800"/>
          </a:xfrm>
          <a:prstGeom prst="rect">
            <a:avLst/>
          </a:prstGeom>
          <a:noFill/>
        </p:spPr>
        <p:txBody>
          <a:bodyPr vert="horz" lIns="0" tIns="0" rIns="0" bIns="0" rtlCol="0" anchor="t" anchorCtr="0">
            <a:noAutofit/>
          </a:bodyPr>
          <a:lstStyle/>
          <a:p>
            <a:r>
              <a:rPr lang="en-US" smtClean="0"/>
              <a:t>Click to edit Master title style</a:t>
            </a:r>
            <a:endParaRPr dirty="0"/>
          </a:p>
        </p:txBody>
      </p:sp>
      <p:sp>
        <p:nvSpPr>
          <p:cNvPr id="6" name="Text Placeholder 2"/>
          <p:cNvSpPr>
            <a:spLocks noGrp="1"/>
          </p:cNvSpPr>
          <p:nvPr>
            <p:ph type="body" idx="1"/>
          </p:nvPr>
        </p:nvSpPr>
        <p:spPr>
          <a:xfrm>
            <a:off x="533246" y="1600202"/>
            <a:ext cx="11099954" cy="40894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800" r:id="rId2"/>
    <p:sldLayoutId id="2147483789" r:id="rId3"/>
    <p:sldLayoutId id="2147483787" r:id="rId4"/>
    <p:sldLayoutId id="2147483799" r:id="rId5"/>
    <p:sldLayoutId id="2147483801" r:id="rId6"/>
    <p:sldLayoutId id="2147483788" r:id="rId7"/>
    <p:sldLayoutId id="2147483786" r:id="rId8"/>
    <p:sldLayoutId id="2147483740" r:id="rId9"/>
    <p:sldLayoutId id="2147483742" r:id="rId10"/>
    <p:sldLayoutId id="2147483803" r:id="rId11"/>
    <p:sldLayoutId id="2147483744" r:id="rId12"/>
    <p:sldLayoutId id="2147483694" r:id="rId13"/>
    <p:sldLayoutId id="2147483793" r:id="rId14"/>
    <p:sldLayoutId id="2147483794" r:id="rId15"/>
    <p:sldLayoutId id="2147483765" r:id="rId16"/>
    <p:sldLayoutId id="2147483796" r:id="rId17"/>
    <p:sldLayoutId id="2147483797" r:id="rId18"/>
    <p:sldLayoutId id="2147483795" r:id="rId19"/>
    <p:sldLayoutId id="2147483767" r:id="rId20"/>
    <p:sldLayoutId id="2147483722" r:id="rId21"/>
    <p:sldLayoutId id="2147483676" r:id="rId22"/>
    <p:sldLayoutId id="2147483758" r:id="rId23"/>
    <p:sldLayoutId id="2147483757" r:id="rId24"/>
    <p:sldLayoutId id="2147483739" r:id="rId25"/>
    <p:sldLayoutId id="2147483790" r:id="rId26"/>
    <p:sldLayoutId id="2147483714" r:id="rId27"/>
    <p:sldLayoutId id="2147483731" r:id="rId28"/>
    <p:sldLayoutId id="2147483723" r:id="rId29"/>
    <p:sldLayoutId id="2147483750" r:id="rId30"/>
    <p:sldLayoutId id="2147483751" r:id="rId31"/>
    <p:sldLayoutId id="2147483752" r:id="rId32"/>
  </p:sldLayoutIdLst>
  <p:timing>
    <p:tnLst>
      <p:par>
        <p:cTn id="1" dur="indefinite" restart="never" nodeType="tmRoot"/>
      </p:par>
    </p:tnLst>
  </p:timing>
  <p:txStyles>
    <p:titleStyle>
      <a:lvl1pPr algn="l" defTabSz="1172078" rtl="0" eaLnBrk="1" latinLnBrk="0" hangingPunct="1">
        <a:lnSpc>
          <a:spcPts val="4000"/>
        </a:lnSpc>
        <a:spcBef>
          <a:spcPct val="0"/>
        </a:spcBef>
        <a:buNone/>
        <a:defRPr sz="3600" kern="1200" baseline="0">
          <a:solidFill>
            <a:schemeClr val="tx1"/>
          </a:solidFill>
          <a:latin typeface="+mj-lt"/>
          <a:ea typeface="+mj-ea"/>
          <a:cs typeface="Tahoma"/>
        </a:defRPr>
      </a:lvl1pPr>
    </p:titleStyle>
    <p:bodyStyle>
      <a:lvl1pPr marL="365760"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1pPr>
      <a:lvl2pPr marL="758952"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2pPr>
      <a:lvl3pPr marL="1133856" indent="-246888" algn="l" defTabSz="1172078" rtl="0" eaLnBrk="1" latinLnBrk="0" hangingPunct="1">
        <a:spcBef>
          <a:spcPts val="600"/>
        </a:spcBef>
        <a:spcAft>
          <a:spcPts val="600"/>
        </a:spcAft>
        <a:buClr>
          <a:schemeClr val="tx2"/>
        </a:buClr>
        <a:buSzPct val="90000"/>
        <a:buFont typeface="Wingdings" charset="2"/>
        <a:buChar char="§"/>
        <a:defRPr sz="2100" kern="1200">
          <a:solidFill>
            <a:srgbClr val="4C4C4C"/>
          </a:solidFill>
          <a:latin typeface="+mj-lt"/>
          <a:ea typeface="+mn-ea"/>
          <a:cs typeface="Tahoma"/>
        </a:defRPr>
      </a:lvl3pPr>
      <a:lvl4pPr marL="1472184"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4pPr>
      <a:lvl5pPr marL="1828800"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tiff"/><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ryanjdew/odi-ikm-sql-to-marklogic"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arklogic.com/products/xcc" TargetMode="External"/><Relationship Id="rId4" Type="http://schemas.openxmlformats.org/officeDocument/2006/relationships/image" Target="../media/image3.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arklogic.com/guide/admin/xdbc#id_21458" TargetMode="External"/><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Oracle to MarkLogic Data Transfer – Sample ODI IKM Code</a:t>
            </a:r>
          </a:p>
          <a:p>
            <a:r>
              <a:rPr lang="en-US" dirty="0" smtClean="0"/>
              <a:t>August 19, 2016</a:t>
            </a:r>
            <a:endParaRPr lang="en-US" dirty="0"/>
          </a:p>
        </p:txBody>
      </p:sp>
      <p:sp>
        <p:nvSpPr>
          <p:cNvPr id="3" name="Title 2"/>
          <p:cNvSpPr>
            <a:spLocks noGrp="1"/>
          </p:cNvSpPr>
          <p:nvPr>
            <p:ph type="ctrTitle"/>
          </p:nvPr>
        </p:nvSpPr>
        <p:spPr/>
        <p:txBody>
          <a:bodyPr/>
          <a:lstStyle/>
          <a:p>
            <a:r>
              <a:rPr lang="en-US" dirty="0" smtClean="0"/>
              <a:t>MarkLogic ODI Integration Knowledge Module</a:t>
            </a:r>
            <a:endParaRPr lang="en-US" dirty="0"/>
          </a:p>
        </p:txBody>
      </p:sp>
    </p:spTree>
    <p:extLst>
      <p:ext uri="{BB962C8B-B14F-4D97-AF65-F5344CB8AC3E}">
        <p14:creationId xmlns:p14="http://schemas.microsoft.com/office/powerpoint/2010/main" val="417702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Create a new </a:t>
            </a:r>
            <a:r>
              <a:rPr lang="en-US" dirty="0" smtClean="0"/>
              <a:t>Mapping</a:t>
            </a:r>
            <a:endParaRPr lang="en-US" dirty="0"/>
          </a:p>
        </p:txBody>
      </p:sp>
      <p:sp>
        <p:nvSpPr>
          <p:cNvPr id="4" name="Content Placeholder 3"/>
          <p:cNvSpPr>
            <a:spLocks noGrp="1"/>
          </p:cNvSpPr>
          <p:nvPr>
            <p:ph idx="1"/>
          </p:nvPr>
        </p:nvSpPr>
        <p:spPr>
          <a:xfrm>
            <a:off x="533255" y="1473640"/>
            <a:ext cx="11087245" cy="4736660"/>
          </a:xfrm>
        </p:spPr>
        <p:txBody>
          <a:bodyPr/>
          <a:lstStyle/>
          <a:p>
            <a:r>
              <a:rPr lang="en-US" dirty="0" smtClean="0"/>
              <a:t>Create new Mapping by right clicking Mapping and choosing “New Mapping”</a:t>
            </a:r>
          </a:p>
          <a:p>
            <a:endParaRPr lang="en-US" dirty="0"/>
          </a:p>
          <a:p>
            <a:endParaRPr lang="en-US" dirty="0" smtClean="0"/>
          </a:p>
          <a:p>
            <a:endParaRPr lang="en-US" dirty="0"/>
          </a:p>
          <a:p>
            <a:r>
              <a:rPr lang="en-US" dirty="0" smtClean="0"/>
              <a:t>Add source and target </a:t>
            </a:r>
            <a:r>
              <a:rPr lang="en-US" dirty="0" err="1" smtClean="0"/>
              <a:t>datastores</a:t>
            </a:r>
            <a:r>
              <a:rPr lang="en-US" dirty="0" smtClean="0"/>
              <a:t> by dragging them into the mapping’s Logical view</a:t>
            </a:r>
          </a:p>
          <a:p>
            <a:r>
              <a:rPr lang="en-US" dirty="0" smtClean="0"/>
              <a:t>Assign attributes by dragging them from the source attribute to the target attribute</a:t>
            </a:r>
          </a:p>
          <a:p>
            <a:endParaRPr lang="en-US" dirty="0"/>
          </a:p>
        </p:txBody>
      </p:sp>
      <p:pic>
        <p:nvPicPr>
          <p:cNvPr id="5" name="Picture 4"/>
          <p:cNvPicPr>
            <a:picLocks noChangeAspect="1"/>
          </p:cNvPicPr>
          <p:nvPr/>
        </p:nvPicPr>
        <p:blipFill>
          <a:blip r:embed="rId2"/>
          <a:stretch>
            <a:fillRect/>
          </a:stretch>
        </p:blipFill>
        <p:spPr>
          <a:xfrm>
            <a:off x="4430712" y="1886170"/>
            <a:ext cx="2971800" cy="1308100"/>
          </a:xfrm>
          <a:prstGeom prst="rect">
            <a:avLst/>
          </a:prstGeom>
        </p:spPr>
      </p:pic>
      <p:pic>
        <p:nvPicPr>
          <p:cNvPr id="6" name="Picture 5"/>
          <p:cNvPicPr>
            <a:picLocks noChangeAspect="1"/>
          </p:cNvPicPr>
          <p:nvPr/>
        </p:nvPicPr>
        <p:blipFill>
          <a:blip r:embed="rId3"/>
          <a:stretch>
            <a:fillRect/>
          </a:stretch>
        </p:blipFill>
        <p:spPr>
          <a:xfrm>
            <a:off x="3001962" y="4914900"/>
            <a:ext cx="5524500" cy="1574800"/>
          </a:xfrm>
          <a:prstGeom prst="rect">
            <a:avLst/>
          </a:prstGeom>
        </p:spPr>
      </p:pic>
    </p:spTree>
    <p:extLst>
      <p:ext uri="{BB962C8B-B14F-4D97-AF65-F5344CB8AC3E}">
        <p14:creationId xmlns:p14="http://schemas.microsoft.com/office/powerpoint/2010/main" val="106096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Assign </a:t>
            </a:r>
            <a:r>
              <a:rPr lang="en-US" dirty="0" err="1" smtClean="0"/>
              <a:t>MarkLogic</a:t>
            </a:r>
            <a:r>
              <a:rPr lang="en-US" dirty="0" smtClean="0"/>
              <a:t> IKM to the target </a:t>
            </a:r>
            <a:r>
              <a:rPr lang="en-US" dirty="0" err="1" smtClean="0"/>
              <a:t>datastore</a:t>
            </a:r>
            <a:r>
              <a:rPr lang="en-US" dirty="0" smtClean="0"/>
              <a:t> </a:t>
            </a:r>
            <a:endParaRPr lang="en-US" dirty="0"/>
          </a:p>
        </p:txBody>
      </p:sp>
      <p:sp>
        <p:nvSpPr>
          <p:cNvPr id="4" name="Content Placeholder 3"/>
          <p:cNvSpPr>
            <a:spLocks noGrp="1"/>
          </p:cNvSpPr>
          <p:nvPr>
            <p:ph idx="1"/>
          </p:nvPr>
        </p:nvSpPr>
        <p:spPr>
          <a:xfrm>
            <a:off x="533255" y="1727200"/>
            <a:ext cx="11087245" cy="4025900"/>
          </a:xfrm>
        </p:spPr>
        <p:txBody>
          <a:bodyPr/>
          <a:lstStyle/>
          <a:p>
            <a:r>
              <a:rPr lang="en-US" dirty="0" smtClean="0"/>
              <a:t>Change to the “Physical” view of your mapping</a:t>
            </a:r>
          </a:p>
          <a:p>
            <a:r>
              <a:rPr lang="en-US" dirty="0" smtClean="0"/>
              <a:t>Select the target </a:t>
            </a:r>
            <a:r>
              <a:rPr lang="en-US" dirty="0" err="1" smtClean="0"/>
              <a:t>datastore</a:t>
            </a:r>
            <a:r>
              <a:rPr lang="en-US" dirty="0" smtClean="0"/>
              <a:t> to see its attributes.  You can also override the IKM settings for this specific mapping only.  </a:t>
            </a:r>
            <a:endParaRPr lang="en-US" dirty="0"/>
          </a:p>
        </p:txBody>
      </p:sp>
      <p:pic>
        <p:nvPicPr>
          <p:cNvPr id="5" name="Picture 4"/>
          <p:cNvPicPr>
            <a:picLocks noChangeAspect="1"/>
          </p:cNvPicPr>
          <p:nvPr/>
        </p:nvPicPr>
        <p:blipFill>
          <a:blip r:embed="rId2"/>
          <a:stretch>
            <a:fillRect/>
          </a:stretch>
        </p:blipFill>
        <p:spPr>
          <a:xfrm>
            <a:off x="3738119" y="3133218"/>
            <a:ext cx="4237481" cy="3379622"/>
          </a:xfrm>
          <a:prstGeom prst="rect">
            <a:avLst/>
          </a:prstGeom>
        </p:spPr>
      </p:pic>
    </p:spTree>
    <p:extLst>
      <p:ext uri="{BB962C8B-B14F-4D97-AF65-F5344CB8AC3E}">
        <p14:creationId xmlns:p14="http://schemas.microsoft.com/office/powerpoint/2010/main" val="682128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your mapping!</a:t>
            </a:r>
            <a:endParaRPr lang="en-US" dirty="0"/>
          </a:p>
        </p:txBody>
      </p:sp>
      <p:sp>
        <p:nvSpPr>
          <p:cNvPr id="4" name="Content Placeholder 3"/>
          <p:cNvSpPr>
            <a:spLocks noGrp="1"/>
          </p:cNvSpPr>
          <p:nvPr>
            <p:ph idx="1"/>
          </p:nvPr>
        </p:nvSpPr>
        <p:spPr>
          <a:xfrm>
            <a:off x="533255" y="1473640"/>
            <a:ext cx="11087245" cy="4520760"/>
          </a:xfrm>
        </p:spPr>
        <p:txBody>
          <a:bodyPr/>
          <a:lstStyle/>
          <a:p>
            <a:r>
              <a:rPr lang="en-US" dirty="0" smtClean="0"/>
              <a:t>Run your mapping by right clicking it and selecting “Run”</a:t>
            </a:r>
          </a:p>
          <a:p>
            <a:endParaRPr lang="en-US" dirty="0"/>
          </a:p>
          <a:p>
            <a:r>
              <a:rPr lang="en-US" dirty="0"/>
              <a:t>See results in MarkLogic by visiting the MarkLogic Query console at port 8000 of your MarkLogic instance </a:t>
            </a:r>
            <a:r>
              <a:rPr lang="en-US" dirty="0" smtClean="0"/>
              <a:t>(e.g., </a:t>
            </a:r>
            <a:r>
              <a:rPr lang="en-US" dirty="0"/>
              <a:t>http://localhost:8000/</a:t>
            </a:r>
            <a:r>
              <a:rPr lang="en-US" dirty="0" err="1"/>
              <a:t>qconsole</a:t>
            </a:r>
            <a:r>
              <a:rPr lang="en-US" dirty="0" smtClean="0"/>
              <a:t>), selecting your Database and clicking the “Explore” button.. </a:t>
            </a:r>
          </a:p>
          <a:p>
            <a:endParaRPr lang="en-US" dirty="0"/>
          </a:p>
          <a:p>
            <a:endParaRPr lang="en-US" dirty="0"/>
          </a:p>
        </p:txBody>
      </p:sp>
      <p:pic>
        <p:nvPicPr>
          <p:cNvPr id="6" name="Picture 5"/>
          <p:cNvPicPr>
            <a:picLocks noChangeAspect="1"/>
          </p:cNvPicPr>
          <p:nvPr/>
        </p:nvPicPr>
        <p:blipFill>
          <a:blip r:embed="rId2"/>
          <a:stretch>
            <a:fillRect/>
          </a:stretch>
        </p:blipFill>
        <p:spPr>
          <a:xfrm>
            <a:off x="1377950" y="3886200"/>
            <a:ext cx="5194300" cy="1828800"/>
          </a:xfrm>
          <a:prstGeom prst="rect">
            <a:avLst/>
          </a:prstGeom>
        </p:spPr>
      </p:pic>
    </p:spTree>
    <p:extLst>
      <p:ext uri="{BB962C8B-B14F-4D97-AF65-F5344CB8AC3E}">
        <p14:creationId xmlns:p14="http://schemas.microsoft.com/office/powerpoint/2010/main" val="513088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98361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this document?</a:t>
            </a:r>
            <a:endParaRPr lang="en-US" dirty="0"/>
          </a:p>
        </p:txBody>
      </p:sp>
      <p:sp>
        <p:nvSpPr>
          <p:cNvPr id="4" name="Content Placeholder 3"/>
          <p:cNvSpPr>
            <a:spLocks noGrp="1"/>
          </p:cNvSpPr>
          <p:nvPr>
            <p:ph idx="1"/>
          </p:nvPr>
        </p:nvSpPr>
        <p:spPr/>
        <p:txBody>
          <a:bodyPr/>
          <a:lstStyle/>
          <a:p>
            <a:r>
              <a:rPr lang="en-US" sz="2400" dirty="0"/>
              <a:t>This document provides instructions for setting up a sample Oracle Data Integration knowledge module to transfer data from an Oracle database to a MarkLogic database.  </a:t>
            </a:r>
          </a:p>
          <a:p>
            <a:endParaRPr lang="en-US" sz="2400" dirty="0"/>
          </a:p>
          <a:p>
            <a:r>
              <a:rPr lang="en-US" sz="2400" b="1" dirty="0"/>
              <a:t>It is intended for illustration purposes only.</a:t>
            </a:r>
          </a:p>
          <a:p>
            <a:endParaRPr lang="en-US" sz="2400" dirty="0"/>
          </a:p>
          <a:p>
            <a:r>
              <a:rPr lang="en-US" sz="2400" dirty="0"/>
              <a:t>A video walkthrough is also available </a:t>
            </a:r>
            <a:r>
              <a:rPr lang="en-US" sz="2400" dirty="0" smtClean="0"/>
              <a:t>on the project’s homepage at: </a:t>
            </a:r>
            <a:r>
              <a:rPr lang="en-US" sz="2400" dirty="0">
                <a:hlinkClick r:id="rId2"/>
              </a:rPr>
              <a:t>https://github.com/ryanjdew/odi-ikm-sql-to-marklogic</a:t>
            </a:r>
            <a:endParaRPr lang="en-US" sz="2400" dirty="0"/>
          </a:p>
          <a:p>
            <a:endParaRPr lang="en-US" dirty="0"/>
          </a:p>
        </p:txBody>
      </p:sp>
    </p:spTree>
    <p:extLst>
      <p:ext uri="{BB962C8B-B14F-4D97-AF65-F5344CB8AC3E}">
        <p14:creationId xmlns:p14="http://schemas.microsoft.com/office/powerpoint/2010/main" val="1916058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Initial Setup</a:t>
            </a:r>
            <a:endParaRPr lang="en-US" dirty="0"/>
          </a:p>
        </p:txBody>
      </p:sp>
      <p:sp>
        <p:nvSpPr>
          <p:cNvPr id="5" name="Content Placeholder 4"/>
          <p:cNvSpPr>
            <a:spLocks noGrp="1"/>
          </p:cNvSpPr>
          <p:nvPr>
            <p:ph idx="1"/>
          </p:nvPr>
        </p:nvSpPr>
        <p:spPr>
          <a:xfrm>
            <a:off x="533255" y="1600200"/>
            <a:ext cx="11087245" cy="4749800"/>
          </a:xfrm>
        </p:spPr>
        <p:txBody>
          <a:bodyPr/>
          <a:lstStyle/>
          <a:p>
            <a:pPr>
              <a:spcAft>
                <a:spcPts val="1200"/>
              </a:spcAft>
            </a:pPr>
            <a:r>
              <a:rPr lang="en-US" dirty="0" smtClean="0"/>
              <a:t>Install ODI version 12c</a:t>
            </a:r>
          </a:p>
          <a:p>
            <a:pPr>
              <a:spcAft>
                <a:spcPts val="1200"/>
              </a:spcAft>
            </a:pPr>
            <a:r>
              <a:rPr lang="en-US" dirty="0" smtClean="0"/>
              <a:t>Install MarkLogic version 8</a:t>
            </a:r>
          </a:p>
          <a:p>
            <a:pPr>
              <a:spcAft>
                <a:spcPts val="1200"/>
              </a:spcAft>
            </a:pPr>
            <a:r>
              <a:rPr lang="en-US" dirty="0" smtClean="0"/>
              <a:t>The Integration Knowledge </a:t>
            </a:r>
            <a:r>
              <a:rPr lang="en-US" dirty="0"/>
              <a:t>Module </a:t>
            </a:r>
            <a:r>
              <a:rPr lang="en-US" dirty="0" smtClean="0"/>
              <a:t>(IKM), </a:t>
            </a:r>
            <a:r>
              <a:rPr lang="en-US" i="1" dirty="0" smtClean="0"/>
              <a:t>IKM SQL to MarkLogic</a:t>
            </a:r>
            <a:r>
              <a:rPr lang="en-US" dirty="0" smtClean="0"/>
              <a:t>, relies </a:t>
            </a:r>
            <a:r>
              <a:rPr lang="en-US" dirty="0"/>
              <a:t>on </a:t>
            </a:r>
            <a:r>
              <a:rPr lang="en-US" dirty="0" err="1"/>
              <a:t>MarkLogic's</a:t>
            </a:r>
            <a:r>
              <a:rPr lang="en-US" dirty="0"/>
              <a:t> XCC Java library. You can download the library from </a:t>
            </a:r>
            <a:r>
              <a:rPr lang="en-US" dirty="0">
                <a:hlinkClick r:id="rId3"/>
              </a:rPr>
              <a:t>https://</a:t>
            </a:r>
            <a:r>
              <a:rPr lang="en-US" dirty="0" smtClean="0">
                <a:hlinkClick r:id="rId3"/>
              </a:rPr>
              <a:t>developer.marklogic.com/products/xcc</a:t>
            </a:r>
            <a:r>
              <a:rPr lang="en-US" dirty="0" smtClean="0"/>
              <a:t>. </a:t>
            </a:r>
            <a:r>
              <a:rPr lang="en-US" dirty="0"/>
              <a:t>After downloading the zipped distribution, you'll need to copy lib/marklogic-xcc-8.0.5.jar into the ~/.</a:t>
            </a:r>
            <a:r>
              <a:rPr lang="en-US" dirty="0" err="1"/>
              <a:t>odi</a:t>
            </a:r>
            <a:r>
              <a:rPr lang="en-US" dirty="0"/>
              <a:t>/</a:t>
            </a:r>
            <a:r>
              <a:rPr lang="en-US" dirty="0" err="1"/>
              <a:t>oracledi</a:t>
            </a:r>
            <a:r>
              <a:rPr lang="en-US" dirty="0"/>
              <a:t>/</a:t>
            </a:r>
            <a:r>
              <a:rPr lang="en-US" dirty="0" err="1"/>
              <a:t>userlib</a:t>
            </a:r>
            <a:r>
              <a:rPr lang="en-US" dirty="0"/>
              <a:t> folder. </a:t>
            </a:r>
            <a:endParaRPr lang="en-US" dirty="0" smtClean="0"/>
          </a:p>
          <a:p>
            <a:pPr>
              <a:spcAft>
                <a:spcPts val="1200"/>
              </a:spcAft>
            </a:pPr>
            <a:r>
              <a:rPr lang="en-US" dirty="0" smtClean="0"/>
              <a:t>In </a:t>
            </a:r>
            <a:r>
              <a:rPr lang="en-US" dirty="0"/>
              <a:t>order for the </a:t>
            </a:r>
            <a:r>
              <a:rPr lang="en-US" dirty="0" smtClean="0"/>
              <a:t>library </a:t>
            </a:r>
            <a:r>
              <a:rPr lang="en-US" dirty="0"/>
              <a:t>to be found, the ODI Studio will need to be restarted</a:t>
            </a:r>
            <a:r>
              <a:rPr lang="en-US" dirty="0" smtClean="0"/>
              <a:t>.</a:t>
            </a:r>
          </a:p>
        </p:txBody>
      </p:sp>
      <p:pic>
        <p:nvPicPr>
          <p:cNvPr id="2" name="Picture 1"/>
          <p:cNvPicPr>
            <a:picLocks noChangeAspect="1"/>
          </p:cNvPicPr>
          <p:nvPr/>
        </p:nvPicPr>
        <p:blipFill>
          <a:blip r:embed="rId4"/>
          <a:stretch>
            <a:fillRect/>
          </a:stretch>
        </p:blipFill>
        <p:spPr>
          <a:xfrm>
            <a:off x="7473877" y="889000"/>
            <a:ext cx="3530600" cy="1726502"/>
          </a:xfrm>
          <a:prstGeom prst="rect">
            <a:avLst/>
          </a:prstGeom>
        </p:spPr>
      </p:pic>
    </p:spTree>
    <p:extLst>
      <p:ext uri="{BB962C8B-B14F-4D97-AF65-F5344CB8AC3E}">
        <p14:creationId xmlns:p14="http://schemas.microsoft.com/office/powerpoint/2010/main" val="3211396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Steps Overview</a:t>
            </a:r>
            <a:endParaRPr lang="en-US" dirty="0"/>
          </a:p>
        </p:txBody>
      </p:sp>
      <p:sp>
        <p:nvSpPr>
          <p:cNvPr id="3" name="Content Placeholder 2"/>
          <p:cNvSpPr>
            <a:spLocks noGrp="1"/>
          </p:cNvSpPr>
          <p:nvPr>
            <p:ph idx="1"/>
          </p:nvPr>
        </p:nvSpPr>
        <p:spPr/>
        <p:txBody>
          <a:bodyPr/>
          <a:lstStyle/>
          <a:p>
            <a:pPr marL="566928" indent="-457200">
              <a:spcAft>
                <a:spcPts val="1200"/>
              </a:spcAft>
              <a:buFont typeface="+mj-lt"/>
              <a:buAutoNum type="arabicPeriod"/>
            </a:pPr>
            <a:r>
              <a:rPr lang="en-US" dirty="0"/>
              <a:t>Setup a MarkLogic XDBC Server using MarkLogic Admin Console</a:t>
            </a:r>
          </a:p>
          <a:p>
            <a:pPr marL="566928" indent="-457200">
              <a:spcAft>
                <a:spcPts val="1200"/>
              </a:spcAft>
              <a:buFont typeface="+mj-lt"/>
              <a:buAutoNum type="arabicPeriod"/>
            </a:pPr>
            <a:r>
              <a:rPr lang="en-US" dirty="0"/>
              <a:t>Import the IKM SQL to MarkLogic </a:t>
            </a:r>
            <a:r>
              <a:rPr lang="en-US" dirty="0" smtClean="0"/>
              <a:t>module</a:t>
            </a:r>
            <a:endParaRPr lang="en-US" dirty="0"/>
          </a:p>
          <a:p>
            <a:pPr marL="566928" indent="-457200">
              <a:spcAft>
                <a:spcPts val="1200"/>
              </a:spcAft>
              <a:buFont typeface="+mj-lt"/>
              <a:buAutoNum type="arabicPeriod"/>
            </a:pPr>
            <a:r>
              <a:rPr lang="en-US" dirty="0" smtClean="0"/>
              <a:t>Confirm </a:t>
            </a:r>
            <a:r>
              <a:rPr lang="en-US" dirty="0"/>
              <a:t>the IKM SQL to MarkLogic settings for the project</a:t>
            </a:r>
          </a:p>
          <a:p>
            <a:pPr marL="566928" indent="-457200">
              <a:spcAft>
                <a:spcPts val="1200"/>
              </a:spcAft>
              <a:buFont typeface="+mj-lt"/>
              <a:buAutoNum type="arabicPeriod"/>
            </a:pPr>
            <a:r>
              <a:rPr lang="en-US" dirty="0" smtClean="0"/>
              <a:t>Create </a:t>
            </a:r>
            <a:r>
              <a:rPr lang="en-US" dirty="0"/>
              <a:t>a target M</a:t>
            </a:r>
            <a:r>
              <a:rPr lang="en-US" dirty="0" smtClean="0"/>
              <a:t>odel in ODI, </a:t>
            </a:r>
            <a:r>
              <a:rPr lang="en-US" dirty="0"/>
              <a:t>with a child target </a:t>
            </a:r>
            <a:r>
              <a:rPr lang="en-US" dirty="0" err="1"/>
              <a:t>d</a:t>
            </a:r>
            <a:r>
              <a:rPr lang="en-US" dirty="0" err="1" smtClean="0"/>
              <a:t>atastore</a:t>
            </a:r>
            <a:endParaRPr lang="en-US" dirty="0"/>
          </a:p>
          <a:p>
            <a:pPr marL="566928" indent="-457200">
              <a:spcAft>
                <a:spcPts val="1200"/>
              </a:spcAft>
              <a:buFont typeface="+mj-lt"/>
              <a:buAutoNum type="arabicPeriod"/>
            </a:pPr>
            <a:r>
              <a:rPr lang="en-US" dirty="0" smtClean="0"/>
              <a:t>Define </a:t>
            </a:r>
            <a:r>
              <a:rPr lang="en-US" dirty="0"/>
              <a:t>the attributes </a:t>
            </a:r>
            <a:r>
              <a:rPr lang="en-US" dirty="0" smtClean="0"/>
              <a:t>on target </a:t>
            </a:r>
            <a:r>
              <a:rPr lang="en-US" dirty="0" err="1" smtClean="0"/>
              <a:t>datastore</a:t>
            </a:r>
            <a:endParaRPr lang="en-US" dirty="0" smtClean="0"/>
          </a:p>
          <a:p>
            <a:pPr marL="566928" indent="-457200">
              <a:spcAft>
                <a:spcPts val="1200"/>
              </a:spcAft>
              <a:buFont typeface="+mj-lt"/>
              <a:buAutoNum type="arabicPeriod"/>
            </a:pPr>
            <a:r>
              <a:rPr lang="en-US" dirty="0" smtClean="0"/>
              <a:t>Create </a:t>
            </a:r>
            <a:r>
              <a:rPr lang="en-US" dirty="0"/>
              <a:t>a new m</a:t>
            </a:r>
            <a:r>
              <a:rPr lang="en-US" dirty="0" smtClean="0"/>
              <a:t>apping that uses the MarkLogic ODI IKM</a:t>
            </a:r>
          </a:p>
          <a:p>
            <a:pPr marL="566928" indent="-457200">
              <a:spcAft>
                <a:spcPts val="1200"/>
              </a:spcAft>
              <a:buFont typeface="+mj-lt"/>
              <a:buAutoNum type="arabicPeriod"/>
            </a:pPr>
            <a:r>
              <a:rPr lang="en-US" dirty="0" smtClean="0"/>
              <a:t>Run </a:t>
            </a:r>
            <a:r>
              <a:rPr lang="en-US" dirty="0"/>
              <a:t>your </a:t>
            </a:r>
            <a:r>
              <a:rPr lang="en-US" dirty="0" smtClean="0"/>
              <a:t>mapping </a:t>
            </a:r>
            <a:r>
              <a:rPr lang="en-US" dirty="0"/>
              <a:t>to send </a:t>
            </a:r>
            <a:r>
              <a:rPr lang="en-US" dirty="0" smtClean="0"/>
              <a:t>content from ORACLE to </a:t>
            </a:r>
            <a:r>
              <a:rPr lang="en-US" dirty="0"/>
              <a:t>MarkLogic!</a:t>
            </a:r>
          </a:p>
        </p:txBody>
      </p:sp>
    </p:spTree>
    <p:extLst>
      <p:ext uri="{BB962C8B-B14F-4D97-AF65-F5344CB8AC3E}">
        <p14:creationId xmlns:p14="http://schemas.microsoft.com/office/powerpoint/2010/main" val="3060524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Setup a </a:t>
            </a:r>
            <a:r>
              <a:rPr lang="en-US" dirty="0" smtClean="0"/>
              <a:t>XDBC Server for ODI to Interface With</a:t>
            </a:r>
            <a:r>
              <a:rPr lang="en-US" dirty="0"/>
              <a:t/>
            </a:r>
            <a:br>
              <a:rPr lang="en-US" dirty="0"/>
            </a:br>
            <a:endParaRPr lang="en-US" dirty="0"/>
          </a:p>
        </p:txBody>
      </p:sp>
      <p:sp>
        <p:nvSpPr>
          <p:cNvPr id="5" name="Content Placeholder 4"/>
          <p:cNvSpPr>
            <a:spLocks noGrp="1"/>
          </p:cNvSpPr>
          <p:nvPr>
            <p:ph idx="1"/>
          </p:nvPr>
        </p:nvSpPr>
        <p:spPr>
          <a:xfrm>
            <a:off x="533255" y="1600200"/>
            <a:ext cx="11087245" cy="4940300"/>
          </a:xfrm>
        </p:spPr>
        <p:txBody>
          <a:bodyPr/>
          <a:lstStyle/>
          <a:p>
            <a:pPr>
              <a:spcAft>
                <a:spcPts val="1800"/>
              </a:spcAft>
            </a:pPr>
            <a:r>
              <a:rPr lang="en-US" dirty="0">
                <a:solidFill>
                  <a:srgbClr val="7A7A7A"/>
                </a:solidFill>
              </a:rPr>
              <a:t>Setup a </a:t>
            </a:r>
            <a:r>
              <a:rPr lang="en-US" dirty="0" smtClean="0">
                <a:solidFill>
                  <a:srgbClr val="7A7A7A"/>
                </a:solidFill>
              </a:rPr>
              <a:t>XDBC </a:t>
            </a:r>
            <a:r>
              <a:rPr lang="en-US" dirty="0">
                <a:solidFill>
                  <a:srgbClr val="7A7A7A"/>
                </a:solidFill>
              </a:rPr>
              <a:t>Server associated </a:t>
            </a:r>
            <a:r>
              <a:rPr lang="en-US" dirty="0" smtClean="0">
                <a:solidFill>
                  <a:srgbClr val="7A7A7A"/>
                </a:solidFill>
              </a:rPr>
              <a:t>using MarkLogic Admin Console with </a:t>
            </a:r>
            <a:r>
              <a:rPr lang="en-US" dirty="0">
                <a:solidFill>
                  <a:srgbClr val="7A7A7A"/>
                </a:solidFill>
              </a:rPr>
              <a:t>the desired content database as described at </a:t>
            </a:r>
            <a:r>
              <a:rPr lang="en-US" dirty="0">
                <a:solidFill>
                  <a:srgbClr val="7A7A7A"/>
                </a:solidFill>
                <a:hlinkClick r:id="rId3"/>
              </a:rPr>
              <a:t>https://</a:t>
            </a:r>
            <a:r>
              <a:rPr lang="en-US" dirty="0" smtClean="0">
                <a:solidFill>
                  <a:srgbClr val="7A7A7A"/>
                </a:solidFill>
                <a:hlinkClick r:id="rId3"/>
              </a:rPr>
              <a:t>docs.marklogic.com/guide/admin/xdbc#id_21458</a:t>
            </a:r>
            <a:r>
              <a:rPr lang="en-US" dirty="0" smtClean="0">
                <a:solidFill>
                  <a:srgbClr val="7A7A7A"/>
                </a:solidFill>
              </a:rPr>
              <a:t>. Note </a:t>
            </a:r>
            <a:r>
              <a:rPr lang="en-US" dirty="0">
                <a:solidFill>
                  <a:srgbClr val="7A7A7A"/>
                </a:solidFill>
              </a:rPr>
              <a:t>that for the associated Modules database, you can select Modules</a:t>
            </a:r>
            <a:r>
              <a:rPr lang="en-US" dirty="0" smtClean="0">
                <a:solidFill>
                  <a:srgbClr val="7A7A7A"/>
                </a:solidFill>
              </a:rPr>
              <a:t>.</a:t>
            </a:r>
          </a:p>
          <a:p>
            <a:pPr>
              <a:spcAft>
                <a:spcPts val="1800"/>
              </a:spcAft>
            </a:pPr>
            <a:endParaRPr lang="en-US" dirty="0">
              <a:solidFill>
                <a:srgbClr val="7A7A7A"/>
              </a:solidFill>
            </a:endParaRPr>
          </a:p>
        </p:txBody>
      </p:sp>
      <p:pic>
        <p:nvPicPr>
          <p:cNvPr id="3" name="Picture 2"/>
          <p:cNvPicPr>
            <a:picLocks noChangeAspect="1"/>
          </p:cNvPicPr>
          <p:nvPr/>
        </p:nvPicPr>
        <p:blipFill>
          <a:blip r:embed="rId4"/>
          <a:stretch>
            <a:fillRect/>
          </a:stretch>
        </p:blipFill>
        <p:spPr>
          <a:xfrm>
            <a:off x="1827212" y="3124200"/>
            <a:ext cx="7511500" cy="3311334"/>
          </a:xfrm>
          <a:prstGeom prst="rect">
            <a:avLst/>
          </a:prstGeom>
        </p:spPr>
      </p:pic>
    </p:spTree>
    <p:extLst>
      <p:ext uri="{BB962C8B-B14F-4D97-AF65-F5344CB8AC3E}">
        <p14:creationId xmlns:p14="http://schemas.microsoft.com/office/powerpoint/2010/main" val="77660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Import the IKM SQL to MarkLogic module</a:t>
            </a:r>
            <a:br>
              <a:rPr lang="en-US" dirty="0"/>
            </a:br>
            <a:endParaRPr lang="en-US" dirty="0"/>
          </a:p>
        </p:txBody>
      </p:sp>
      <p:sp>
        <p:nvSpPr>
          <p:cNvPr id="3" name="Content Placeholder 2"/>
          <p:cNvSpPr>
            <a:spLocks noGrp="1"/>
          </p:cNvSpPr>
          <p:nvPr>
            <p:ph idx="1"/>
          </p:nvPr>
        </p:nvSpPr>
        <p:spPr/>
        <p:txBody>
          <a:bodyPr/>
          <a:lstStyle/>
          <a:p>
            <a:r>
              <a:rPr lang="en-US" dirty="0" smtClean="0"/>
              <a:t>Import the </a:t>
            </a:r>
            <a:r>
              <a:rPr lang="en-US" dirty="0"/>
              <a:t>IKM SQL to MarkLogic by right clicking on “Knowledge Modules” in ODI, selecting “Import Knowledge Module” and navigating on your local file system to where your IKM SQL to MarkLogic is located, and clicking “OK”</a:t>
            </a:r>
          </a:p>
          <a:p>
            <a:endParaRPr lang="en-US" dirty="0"/>
          </a:p>
        </p:txBody>
      </p:sp>
      <p:pic>
        <p:nvPicPr>
          <p:cNvPr id="4" name="Picture 3"/>
          <p:cNvPicPr>
            <a:picLocks noChangeAspect="1"/>
          </p:cNvPicPr>
          <p:nvPr/>
        </p:nvPicPr>
        <p:blipFill>
          <a:blip r:embed="rId2"/>
          <a:stretch>
            <a:fillRect/>
          </a:stretch>
        </p:blipFill>
        <p:spPr>
          <a:xfrm>
            <a:off x="2747962" y="2870200"/>
            <a:ext cx="6243638" cy="3423664"/>
          </a:xfrm>
          <a:prstGeom prst="rect">
            <a:avLst/>
          </a:prstGeom>
        </p:spPr>
      </p:pic>
    </p:spTree>
    <p:extLst>
      <p:ext uri="{BB962C8B-B14F-4D97-AF65-F5344CB8AC3E}">
        <p14:creationId xmlns:p14="http://schemas.microsoft.com/office/powerpoint/2010/main" val="146516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Confirm </a:t>
            </a:r>
            <a:r>
              <a:rPr lang="en-US" dirty="0" smtClean="0"/>
              <a:t>IKM </a:t>
            </a:r>
            <a:r>
              <a:rPr lang="en-US" dirty="0" smtClean="0"/>
              <a:t>SQL to MarkLogic settings for the project</a:t>
            </a:r>
            <a:br>
              <a:rPr lang="en-US" dirty="0" smtClean="0"/>
            </a:br>
            <a:endParaRPr lang="en-US" dirty="0"/>
          </a:p>
        </p:txBody>
      </p:sp>
      <p:sp>
        <p:nvSpPr>
          <p:cNvPr id="3" name="Content Placeholder 2"/>
          <p:cNvSpPr>
            <a:spLocks noGrp="1"/>
          </p:cNvSpPr>
          <p:nvPr>
            <p:ph idx="1"/>
          </p:nvPr>
        </p:nvSpPr>
        <p:spPr>
          <a:xfrm>
            <a:off x="533255" y="1971675"/>
            <a:ext cx="11087245" cy="4025900"/>
          </a:xfrm>
        </p:spPr>
        <p:txBody>
          <a:bodyPr/>
          <a:lstStyle/>
          <a:p>
            <a:r>
              <a:rPr lang="en-US" dirty="0" smtClean="0"/>
              <a:t>After importing the IKM, select it in ODI and choose the “Options” on the left to confirm or customize the settings of your MarkLogic instance, including whether documents are creating as JSON or XML.</a:t>
            </a:r>
            <a:endParaRPr lang="en-US" dirty="0"/>
          </a:p>
        </p:txBody>
      </p:sp>
      <p:pic>
        <p:nvPicPr>
          <p:cNvPr id="4" name="Picture 3"/>
          <p:cNvPicPr>
            <a:picLocks noChangeAspect="1"/>
          </p:cNvPicPr>
          <p:nvPr/>
        </p:nvPicPr>
        <p:blipFill>
          <a:blip r:embed="rId2"/>
          <a:stretch>
            <a:fillRect/>
          </a:stretch>
        </p:blipFill>
        <p:spPr>
          <a:xfrm>
            <a:off x="1485755" y="3324225"/>
            <a:ext cx="8698962" cy="3003550"/>
          </a:xfrm>
          <a:prstGeom prst="rect">
            <a:avLst/>
          </a:prstGeom>
        </p:spPr>
      </p:pic>
    </p:spTree>
    <p:extLst>
      <p:ext uri="{BB962C8B-B14F-4D97-AF65-F5344CB8AC3E}">
        <p14:creationId xmlns:p14="http://schemas.microsoft.com/office/powerpoint/2010/main" val="101483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target for the data in ODI</a:t>
            </a:r>
            <a:endParaRPr lang="en-US" dirty="0"/>
          </a:p>
        </p:txBody>
      </p:sp>
      <p:sp>
        <p:nvSpPr>
          <p:cNvPr id="5" name="Content Placeholder 4"/>
          <p:cNvSpPr>
            <a:spLocks noGrp="1"/>
          </p:cNvSpPr>
          <p:nvPr>
            <p:ph idx="1"/>
          </p:nvPr>
        </p:nvSpPr>
        <p:spPr>
          <a:xfrm>
            <a:off x="533255" y="1600200"/>
            <a:ext cx="5994545" cy="4152900"/>
          </a:xfrm>
        </p:spPr>
        <p:txBody>
          <a:bodyPr/>
          <a:lstStyle/>
          <a:p>
            <a:pPr lvl="1">
              <a:spcAft>
                <a:spcPts val="1800"/>
              </a:spcAft>
            </a:pPr>
            <a:r>
              <a:rPr lang="en-US" dirty="0" smtClean="0"/>
              <a:t>If desired, create </a:t>
            </a:r>
            <a:r>
              <a:rPr lang="en-US" dirty="0"/>
              <a:t>a </a:t>
            </a:r>
            <a:r>
              <a:rPr lang="en-US" dirty="0" smtClean="0"/>
              <a:t>new target model by right-clicking your model folder and selecting “New Model”</a:t>
            </a:r>
          </a:p>
          <a:p>
            <a:pPr lvl="1">
              <a:spcAft>
                <a:spcPts val="1800"/>
              </a:spcAft>
            </a:pPr>
            <a:endParaRPr lang="en-US" dirty="0" smtClean="0"/>
          </a:p>
          <a:p>
            <a:pPr lvl="1">
              <a:spcAft>
                <a:spcPts val="1800"/>
              </a:spcAft>
            </a:pPr>
            <a:r>
              <a:rPr lang="en-US" dirty="0" smtClean="0"/>
              <a:t>Create a new </a:t>
            </a:r>
            <a:r>
              <a:rPr lang="en-US" dirty="0" err="1" smtClean="0"/>
              <a:t>datastore</a:t>
            </a:r>
            <a:r>
              <a:rPr lang="en-US" dirty="0" smtClean="0"/>
              <a:t> by right-clicking the desired target model and selecting “New </a:t>
            </a:r>
            <a:r>
              <a:rPr lang="en-US" dirty="0" err="1" smtClean="0"/>
              <a:t>Datastore</a:t>
            </a:r>
            <a:r>
              <a:rPr lang="en-US" dirty="0" smtClean="0"/>
              <a:t>”</a:t>
            </a:r>
          </a:p>
          <a:p>
            <a:pPr lvl="1">
              <a:spcAft>
                <a:spcPts val="1800"/>
              </a:spcAft>
            </a:pPr>
            <a:endParaRPr lang="en-US" dirty="0"/>
          </a:p>
        </p:txBody>
      </p:sp>
      <p:pic>
        <p:nvPicPr>
          <p:cNvPr id="3" name="Picture 2"/>
          <p:cNvPicPr>
            <a:picLocks noChangeAspect="1"/>
          </p:cNvPicPr>
          <p:nvPr/>
        </p:nvPicPr>
        <p:blipFill>
          <a:blip r:embed="rId3"/>
          <a:stretch>
            <a:fillRect/>
          </a:stretch>
        </p:blipFill>
        <p:spPr>
          <a:xfrm>
            <a:off x="6807994" y="1600200"/>
            <a:ext cx="3033712" cy="1342623"/>
          </a:xfrm>
          <a:prstGeom prst="rect">
            <a:avLst/>
          </a:prstGeom>
        </p:spPr>
      </p:pic>
      <p:pic>
        <p:nvPicPr>
          <p:cNvPr id="6" name="Picture 5"/>
          <p:cNvPicPr>
            <a:picLocks noChangeAspect="1"/>
          </p:cNvPicPr>
          <p:nvPr/>
        </p:nvPicPr>
        <p:blipFill>
          <a:blip r:embed="rId4"/>
          <a:stretch>
            <a:fillRect/>
          </a:stretch>
        </p:blipFill>
        <p:spPr>
          <a:xfrm>
            <a:off x="6807994" y="3517187"/>
            <a:ext cx="3395662" cy="2235913"/>
          </a:xfrm>
          <a:prstGeom prst="rect">
            <a:avLst/>
          </a:prstGeom>
        </p:spPr>
      </p:pic>
    </p:spTree>
    <p:extLst>
      <p:ext uri="{BB962C8B-B14F-4D97-AF65-F5344CB8AC3E}">
        <p14:creationId xmlns:p14="http://schemas.microsoft.com/office/powerpoint/2010/main" val="1820185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33255" y="1663700"/>
            <a:ext cx="11087245" cy="3683000"/>
          </a:xfrm>
        </p:spPr>
        <p:txBody>
          <a:bodyPr/>
          <a:lstStyle/>
          <a:p>
            <a:pPr>
              <a:spcAft>
                <a:spcPts val="1800"/>
              </a:spcAft>
            </a:pPr>
            <a:r>
              <a:rPr lang="en-US" dirty="0" smtClean="0">
                <a:solidFill>
                  <a:srgbClr val="808080"/>
                </a:solidFill>
              </a:rPr>
              <a:t>Open the target </a:t>
            </a:r>
            <a:r>
              <a:rPr lang="en-US" dirty="0" err="1" smtClean="0">
                <a:solidFill>
                  <a:srgbClr val="808080"/>
                </a:solidFill>
              </a:rPr>
              <a:t>datastore</a:t>
            </a:r>
            <a:r>
              <a:rPr lang="en-US" dirty="0" smtClean="0">
                <a:solidFill>
                  <a:srgbClr val="808080"/>
                </a:solidFill>
              </a:rPr>
              <a:t> and define your desired attributes</a:t>
            </a:r>
          </a:p>
          <a:p>
            <a:pPr>
              <a:spcAft>
                <a:spcPts val="1800"/>
              </a:spcAft>
            </a:pPr>
            <a:endParaRPr lang="en-US" dirty="0">
              <a:solidFill>
                <a:srgbClr val="808080"/>
              </a:solidFill>
            </a:endParaRPr>
          </a:p>
        </p:txBody>
      </p:sp>
      <p:sp>
        <p:nvSpPr>
          <p:cNvPr id="4" name="Title 3"/>
          <p:cNvSpPr>
            <a:spLocks noGrp="1"/>
          </p:cNvSpPr>
          <p:nvPr>
            <p:ph type="ctrTitle"/>
          </p:nvPr>
        </p:nvSpPr>
        <p:spPr/>
        <p:txBody>
          <a:bodyPr/>
          <a:lstStyle/>
          <a:p>
            <a:r>
              <a:rPr lang="en-US" dirty="0" smtClean="0"/>
              <a:t>Define your target </a:t>
            </a:r>
            <a:r>
              <a:rPr lang="en-US" dirty="0" err="1" smtClean="0"/>
              <a:t>datastore</a:t>
            </a:r>
            <a:r>
              <a:rPr lang="en-US" dirty="0" smtClean="0"/>
              <a:t> attributes</a:t>
            </a:r>
            <a:endParaRPr lang="en-US" dirty="0"/>
          </a:p>
        </p:txBody>
      </p:sp>
      <p:pic>
        <p:nvPicPr>
          <p:cNvPr id="9" name="Picture 8"/>
          <p:cNvPicPr>
            <a:picLocks noChangeAspect="1"/>
          </p:cNvPicPr>
          <p:nvPr/>
        </p:nvPicPr>
        <p:blipFill>
          <a:blip r:embed="rId3"/>
          <a:stretch>
            <a:fillRect/>
          </a:stretch>
        </p:blipFill>
        <p:spPr>
          <a:xfrm>
            <a:off x="2430462" y="2444750"/>
            <a:ext cx="5778500" cy="2120900"/>
          </a:xfrm>
          <a:prstGeom prst="rect">
            <a:avLst/>
          </a:prstGeom>
        </p:spPr>
      </p:pic>
    </p:spTree>
    <p:extLst>
      <p:ext uri="{BB962C8B-B14F-4D97-AF65-F5344CB8AC3E}">
        <p14:creationId xmlns:p14="http://schemas.microsoft.com/office/powerpoint/2010/main" val="3064890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chor="t" anchorCtr="0">
        <a:noAutofit/>
      </a:bodyPr>
      <a:lstStyle>
        <a:defPPr marL="342900" indent="-342900">
          <a:buClr>
            <a:schemeClr val="tx2"/>
          </a:buClr>
          <a:buFont typeface="Wingdings" charset="2"/>
          <a:buChar char="§"/>
          <a:defRPr dirty="0"/>
        </a:defPPr>
      </a:lstStyle>
    </a:txDef>
  </a:objectDefaults>
  <a:extraClrSchemeLst/>
  <a:extLst>
    <a:ext uri="{05A4C25C-085E-4340-85A3-A5531E510DB2}">
      <thm15:themeFamily xmlns:thm15="http://schemas.microsoft.com/office/thememl/2012/main" name="2016 PPT Guide" id="{39AA62B5-2504-7A4C-AB0B-78E6CF60F5D7}" vid="{91DC9BCD-DB11-B44A-94D2-E08F2F222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144</TotalTime>
  <Words>556</Words>
  <Application>Microsoft Macintosh PowerPoint</Application>
  <PresentationFormat>Custom</PresentationFormat>
  <Paragraphs>55</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Courier New</vt:lpstr>
      <vt:lpstr>Tahoma</vt:lpstr>
      <vt:lpstr>Wingdings</vt:lpstr>
      <vt:lpstr>Arial</vt:lpstr>
      <vt:lpstr>blank</vt:lpstr>
      <vt:lpstr>MarkLogic ODI Integration Knowledge Module</vt:lpstr>
      <vt:lpstr>What is this document?</vt:lpstr>
      <vt:lpstr>Initial Setup</vt:lpstr>
      <vt:lpstr>Steps Overview</vt:lpstr>
      <vt:lpstr>Setup a XDBC Server for ODI to Interface With </vt:lpstr>
      <vt:lpstr>Import the IKM SQL to MarkLogic module </vt:lpstr>
      <vt:lpstr>Confirm IKM SQL to MarkLogic settings for the project </vt:lpstr>
      <vt:lpstr>Create a target for the data in ODI</vt:lpstr>
      <vt:lpstr>Define your target datastore attributes</vt:lpstr>
      <vt:lpstr>Create a new Mapping</vt:lpstr>
      <vt:lpstr>Assign MarkLogic IKM to the target datastore </vt:lpstr>
      <vt:lpstr>Run your mapping!</vt:lpstr>
      <vt:lpstr>End of Presentation</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 ODI Knowledge Module</dc:title>
  <dc:creator>Microsoft Office User</dc:creator>
  <cp:lastModifiedBy>Brad Sachar</cp:lastModifiedBy>
  <cp:revision>19</cp:revision>
  <cp:lastPrinted>2016-02-04T20:32:02Z</cp:lastPrinted>
  <dcterms:created xsi:type="dcterms:W3CDTF">2016-08-18T21:07:30Z</dcterms:created>
  <dcterms:modified xsi:type="dcterms:W3CDTF">2016-08-19T17:54:15Z</dcterms:modified>
</cp:coreProperties>
</file>